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1" r:id="rId2"/>
    <p:sldId id="257" r:id="rId3"/>
    <p:sldId id="262" r:id="rId4"/>
    <p:sldId id="307" r:id="rId5"/>
    <p:sldId id="308" r:id="rId6"/>
    <p:sldId id="267" r:id="rId7"/>
    <p:sldId id="272" r:id="rId8"/>
    <p:sldId id="299" r:id="rId9"/>
    <p:sldId id="287" r:id="rId10"/>
    <p:sldId id="292" r:id="rId11"/>
    <p:sldId id="288" r:id="rId12"/>
    <p:sldId id="289" r:id="rId13"/>
    <p:sldId id="290" r:id="rId14"/>
    <p:sldId id="291" r:id="rId15"/>
    <p:sldId id="293" r:id="rId16"/>
    <p:sldId id="302" r:id="rId17"/>
    <p:sldId id="303" r:id="rId18"/>
    <p:sldId id="305" r:id="rId19"/>
    <p:sldId id="306" r:id="rId20"/>
    <p:sldId id="300" r:id="rId21"/>
    <p:sldId id="273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94" r:id="rId33"/>
    <p:sldId id="296" r:id="rId34"/>
    <p:sldId id="301" r:id="rId35"/>
    <p:sldId id="295" r:id="rId36"/>
    <p:sldId id="297" r:id="rId37"/>
    <p:sldId id="298" r:id="rId38"/>
    <p:sldId id="27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2D2E2D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7EAE8"/>
          </a:solidFill>
        </a:fill>
      </a:tcStyle>
    </a:wholeTbl>
    <a:band1H>
      <a:tcStyle>
        <a:tcBdr/>
        <a:fill>
          <a:solidFill>
            <a:srgbClr val="EED1CE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ED1CE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D15A3E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D15A3E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D15A3E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D15A3E"/>
          </a:solidFill>
        </a:fill>
      </a:tcStyle>
    </a:firstRow>
  </a:tblStyle>
  <a:tblStyle styleId="{B301B821-A1FF-4177-AEE7-76D212191A09}" styleName="">
    <a:wholeTbl>
      <a:tcTxStyle>
        <a:font>
          <a:latin typeface="+mn-lt"/>
          <a:ea typeface="+mn-ea"/>
          <a:cs typeface="+mn-cs"/>
        </a:font>
        <a:srgbClr val="2D2E2D"/>
      </a:tcTxStyle>
      <a:tcStyle>
        <a:tcBdr>
          <a:left>
            <a:ln w="12701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F7EAE8"/>
          </a:solidFill>
        </a:fill>
      </a:tcStyle>
    </a:band1H>
    <a:band1V>
      <a:tcStyle>
        <a:tcBdr/>
        <a:fill>
          <a:solidFill>
            <a:srgbClr val="F7EAE8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D15A3E"/>
          </a:solidFill>
        </a:fill>
      </a:tcStyle>
    </a:firstRow>
  </a:tblStyle>
  <a:tblStyle styleId="{BC89EF96-8CEA-46FF-86C4-4CE0E7609802}" styleName="">
    <a:wholeTbl>
      <a:tcTxStyle>
        <a:font>
          <a:latin typeface="+mn-lt"/>
          <a:ea typeface="+mn-ea"/>
          <a:cs typeface="+mn-cs"/>
        </a:font>
        <a:srgbClr val="2D2E2D"/>
      </a:tcTxStyle>
      <a:tcStyle>
        <a:tcBdr>
          <a:left>
            <a:ln w="12701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D15A3E"/>
          </a:solidFill>
        </a:fill>
      </a:tcStyle>
    </a:band1H>
    <a:band1V>
      <a:tcStyle>
        <a:tcBdr/>
        <a:fill>
          <a:solidFill>
            <a:srgbClr val="D15A3E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9DCAF9ED-07DC-4A11-8D7F-57B35C25682E}" styleName="">
    <a:wholeTbl>
      <a:tcTxStyle>
        <a:font>
          <a:latin typeface="+mn-lt"/>
          <a:ea typeface="+mn-ea"/>
          <a:cs typeface="+mn-cs"/>
        </a:font>
        <a:srgbClr val="2D2E2D"/>
      </a:tcTxStyle>
      <a:tcStyle>
        <a:tcBdr>
          <a:left>
            <a:ln w="12701" cap="flat" cmpd="sng" algn="ctr">
              <a:solidFill>
                <a:srgbClr val="B2B2B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B2B2B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B2B2B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B2B2B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F2F2F2"/>
          </a:solidFill>
        </a:fill>
      </a:tcStyle>
    </a:band1H>
    <a:band1V>
      <a:tcStyle>
        <a:tcBdr/>
        <a:fill>
          <a:solidFill>
            <a:srgbClr val="F2F2F2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B2B2B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B2B2B2"/>
          </a:solidFill>
        </a:fill>
      </a:tcStyle>
    </a:firstRow>
  </a:tblStyle>
  <a:tblStyle styleId="{69012ECD-51FC-41F1-AA8D-1B2483CD663E}" styleName="">
    <a:wholeTbl>
      <a:tcTxStyle>
        <a:font>
          <a:latin typeface="+mn-lt"/>
          <a:ea typeface="+mn-ea"/>
          <a:cs typeface="+mn-cs"/>
        </a:font>
        <a:srgbClr val="2D2E2D"/>
      </a:tcTxStyle>
      <a:tcStyle>
        <a:tcBdr>
          <a:left>
            <a:ln w="3172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D15A3E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D15A3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4" autoAdjust="0"/>
    <p:restoredTop sz="94676"/>
  </p:normalViewPr>
  <p:slideViewPr>
    <p:cSldViewPr snapToGrid="0">
      <p:cViewPr varScale="1">
        <p:scale>
          <a:sx n="100" d="100"/>
          <a:sy n="100" d="100"/>
        </p:scale>
        <p:origin x="16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601951-73A3-020A-E8F5-F65653DE68D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2D2E2D"/>
              </a:solidFill>
              <a:uFillTx/>
              <a:latin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9871D-C301-3CD3-FE9E-BC7EA3408E7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6E173E-72EE-4B34-A589-119E1804698B}" type="datetime1">
              <a:rPr lang="en-US" sz="1200" b="0" i="0" u="none" strike="noStrike" kern="1200" cap="none" spc="0" baseline="0">
                <a:solidFill>
                  <a:srgbClr val="2D2E2D"/>
                </a:solidFill>
                <a:uFillTx/>
                <a:latin typeface="Arial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12/5/23</a:t>
            </a:fld>
            <a:endParaRPr lang="en-US" sz="1200" b="0" i="0" u="none" strike="noStrike" kern="1200" cap="none" spc="0" baseline="0">
              <a:solidFill>
                <a:srgbClr val="2D2E2D"/>
              </a:solidFill>
              <a:uFillTx/>
              <a:latin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A4522-86DC-D749-1CAB-83DB515C1DC6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2D2E2D"/>
              </a:solidFill>
              <a:uFillTx/>
              <a:latin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3D436-395E-4D85-529A-50AF1FDBF42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701301-B7B8-4238-8F8B-28634895A906}" type="slidenum">
              <a:t>‹#›</a:t>
            </a:fld>
            <a:endParaRPr lang="en-US" sz="1200" b="0" i="0" u="none" strike="noStrike" kern="1200" cap="none" spc="0" baseline="0">
              <a:solidFill>
                <a:srgbClr val="2D2E2D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583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59F747-EA8A-A3A0-DB37-C8699759EE5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2D2E2D"/>
                </a:solidFill>
                <a:uFillTx/>
                <a:latin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BB6618-970A-7A07-61AB-16ADF14C612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2D2E2D"/>
                </a:solidFill>
                <a:uFillTx/>
                <a:latin typeface="Arial"/>
              </a:defRPr>
            </a:lvl1pPr>
          </a:lstStyle>
          <a:p>
            <a:pPr lvl="0"/>
            <a:fld id="{C5549F82-93B3-4AA4-9029-119D08CB9A8E}" type="datetime1">
              <a:rPr lang="en-US"/>
              <a:pPr lvl="0"/>
              <a:t>12/5/23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21FEE8D-3D0A-3A8A-5AA3-A4419620A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EB89EF6-6A40-9400-3068-0485D829250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0860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606B1-71F6-502D-F8A5-1FFE6754E5C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2D2E2D"/>
                </a:solidFill>
                <a:uFillTx/>
                <a:latin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93072-6941-0A10-E2A7-765985806C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2D2E2D"/>
                </a:solidFill>
                <a:uFillTx/>
                <a:latin typeface="Arial"/>
              </a:defRPr>
            </a:lvl1pPr>
          </a:lstStyle>
          <a:p>
            <a:pPr lvl="0"/>
            <a:fld id="{79C6F629-7298-4572-A846-1384162482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2D2E2D"/>
        </a:solidFill>
        <a:uFillTx/>
        <a:latin typeface="Arial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2D2E2D"/>
        </a:solidFill>
        <a:uFillTx/>
        <a:latin typeface="Arial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2D2E2D"/>
        </a:solidFill>
        <a:uFillTx/>
        <a:latin typeface="Arial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2D2E2D"/>
        </a:solidFill>
        <a:uFillTx/>
        <a:latin typeface="Arial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2D2E2D"/>
        </a:solidFill>
        <a:uFillTx/>
        <a:latin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55EA7D-E37E-431A-8CA8-4F8A9CBEF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A8180-5BBC-77A9-FEB6-DF1382859F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D8F52-8EF5-FAD3-B3D0-9EB1CC392DB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F3C822-2C31-49D8-B902-074EB44E20FA}" type="slidenum">
              <a:t>2</a:t>
            </a:fld>
            <a:endParaRPr lang="en-US" sz="1200" b="0" i="0" u="none" strike="noStrike" kern="1200" cap="none" spc="0" baseline="0">
              <a:solidFill>
                <a:srgbClr val="2D2E2D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ED0463A1-240D-D182-2A88-8FA51ECB4E38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cxnSp>
          <p:nvCxnSpPr>
            <p:cNvPr id="3" name="Straight Connector 5">
              <a:extLst>
                <a:ext uri="{FF2B5EF4-FFF2-40B4-BE49-F238E27FC236}">
                  <a16:creationId xmlns:a16="http://schemas.microsoft.com/office/drawing/2014/main" id="{004B1252-0E5D-39CC-2F47-CD1B31D59A47}"/>
                </a:ext>
              </a:extLst>
            </p:cNvPr>
            <p:cNvCxnSpPr/>
            <p:nvPr/>
          </p:nvCxnSpPr>
          <p:spPr>
            <a:xfrm>
              <a:off x="61019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4" name="Straight Connector 6">
              <a:extLst>
                <a:ext uri="{FF2B5EF4-FFF2-40B4-BE49-F238E27FC236}">
                  <a16:creationId xmlns:a16="http://schemas.microsoft.com/office/drawing/2014/main" id="{A48E7612-F384-C2BA-2302-92567A0EDF4B}"/>
                </a:ext>
              </a:extLst>
            </p:cNvPr>
            <p:cNvCxnSpPr/>
            <p:nvPr/>
          </p:nvCxnSpPr>
          <p:spPr>
            <a:xfrm>
              <a:off x="1829330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5" name="Straight Connector 8">
              <a:extLst>
                <a:ext uri="{FF2B5EF4-FFF2-40B4-BE49-F238E27FC236}">
                  <a16:creationId xmlns:a16="http://schemas.microsoft.com/office/drawing/2014/main" id="{985EC2D1-C396-4171-49B0-672338DFBEDB}"/>
                </a:ext>
              </a:extLst>
            </p:cNvPr>
            <p:cNvCxnSpPr/>
            <p:nvPr/>
          </p:nvCxnSpPr>
          <p:spPr>
            <a:xfrm>
              <a:off x="3048472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6" name="Straight Connector 9">
              <a:extLst>
                <a:ext uri="{FF2B5EF4-FFF2-40B4-BE49-F238E27FC236}">
                  <a16:creationId xmlns:a16="http://schemas.microsoft.com/office/drawing/2014/main" id="{3962A98D-148C-67DA-DC33-CF2F1181A105}"/>
                </a:ext>
              </a:extLst>
            </p:cNvPr>
            <p:cNvCxnSpPr/>
            <p:nvPr/>
          </p:nvCxnSpPr>
          <p:spPr>
            <a:xfrm>
              <a:off x="4267605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7" name="Straight Connector 10">
              <a:extLst>
                <a:ext uri="{FF2B5EF4-FFF2-40B4-BE49-F238E27FC236}">
                  <a16:creationId xmlns:a16="http://schemas.microsoft.com/office/drawing/2014/main" id="{3761ABDB-8884-655F-97B0-4805597E6CE4}"/>
                </a:ext>
              </a:extLst>
            </p:cNvPr>
            <p:cNvCxnSpPr/>
            <p:nvPr/>
          </p:nvCxnSpPr>
          <p:spPr>
            <a:xfrm>
              <a:off x="548674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8" name="Straight Connector 11">
              <a:extLst>
                <a:ext uri="{FF2B5EF4-FFF2-40B4-BE49-F238E27FC236}">
                  <a16:creationId xmlns:a16="http://schemas.microsoft.com/office/drawing/2014/main" id="{029760F6-B916-DA3D-1781-F154F0E468B8}"/>
                </a:ext>
              </a:extLst>
            </p:cNvPr>
            <p:cNvCxnSpPr/>
            <p:nvPr/>
          </p:nvCxnSpPr>
          <p:spPr>
            <a:xfrm>
              <a:off x="6705880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9" name="Straight Connector 12">
              <a:extLst>
                <a:ext uri="{FF2B5EF4-FFF2-40B4-BE49-F238E27FC236}">
                  <a16:creationId xmlns:a16="http://schemas.microsoft.com/office/drawing/2014/main" id="{B9EA6D80-07A6-A06C-5065-F5141F3F823C}"/>
                </a:ext>
              </a:extLst>
            </p:cNvPr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10" name="Straight Connector 13">
              <a:extLst>
                <a:ext uri="{FF2B5EF4-FFF2-40B4-BE49-F238E27FC236}">
                  <a16:creationId xmlns:a16="http://schemas.microsoft.com/office/drawing/2014/main" id="{31E368A0-E8A4-3FF9-42B8-3FBA3A799EA5}"/>
                </a:ext>
              </a:extLst>
            </p:cNvPr>
            <p:cNvCxnSpPr/>
            <p:nvPr/>
          </p:nvCxnSpPr>
          <p:spPr>
            <a:xfrm>
              <a:off x="9144155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11" name="Straight Connector 14">
              <a:extLst>
                <a:ext uri="{FF2B5EF4-FFF2-40B4-BE49-F238E27FC236}">
                  <a16:creationId xmlns:a16="http://schemas.microsoft.com/office/drawing/2014/main" id="{EE003DFB-4D4B-0C7D-243D-44623B39A18B}"/>
                </a:ext>
              </a:extLst>
            </p:cNvPr>
            <p:cNvCxnSpPr/>
            <p:nvPr/>
          </p:nvCxnSpPr>
          <p:spPr>
            <a:xfrm>
              <a:off x="1036329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12" name="Straight Connector 15">
              <a:extLst>
                <a:ext uri="{FF2B5EF4-FFF2-40B4-BE49-F238E27FC236}">
                  <a16:creationId xmlns:a16="http://schemas.microsoft.com/office/drawing/2014/main" id="{23C9A7F6-0624-F31C-3C51-E7F86B3435AE}"/>
                </a:ext>
              </a:extLst>
            </p:cNvPr>
            <p:cNvCxnSpPr/>
            <p:nvPr/>
          </p:nvCxnSpPr>
          <p:spPr>
            <a:xfrm>
              <a:off x="11582439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13" name="Straight Connector 16">
              <a:extLst>
                <a:ext uri="{FF2B5EF4-FFF2-40B4-BE49-F238E27FC236}">
                  <a16:creationId xmlns:a16="http://schemas.microsoft.com/office/drawing/2014/main" id="{0B1940DB-E757-3A67-0F85-645846E7D4FF}"/>
                </a:ext>
              </a:extLst>
            </p:cNvPr>
            <p:cNvCxnSpPr/>
            <p:nvPr/>
          </p:nvCxnSpPr>
          <p:spPr>
            <a:xfrm>
              <a:off x="2816" y="386489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14" name="Straight Connector 17">
              <a:extLst>
                <a:ext uri="{FF2B5EF4-FFF2-40B4-BE49-F238E27FC236}">
                  <a16:creationId xmlns:a16="http://schemas.microsoft.com/office/drawing/2014/main" id="{408348FA-4118-5AE9-964F-BE3C9F877482}"/>
                </a:ext>
              </a:extLst>
            </p:cNvPr>
            <p:cNvCxnSpPr/>
            <p:nvPr/>
          </p:nvCxnSpPr>
          <p:spPr>
            <a:xfrm>
              <a:off x="2816" y="1611181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83DD9236-662C-8419-A226-DF1262D7B959}"/>
                </a:ext>
              </a:extLst>
            </p:cNvPr>
            <p:cNvCxnSpPr/>
            <p:nvPr/>
          </p:nvCxnSpPr>
          <p:spPr>
            <a:xfrm>
              <a:off x="2816" y="2835874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16" name="Straight Connector 19">
              <a:extLst>
                <a:ext uri="{FF2B5EF4-FFF2-40B4-BE49-F238E27FC236}">
                  <a16:creationId xmlns:a16="http://schemas.microsoft.com/office/drawing/2014/main" id="{745EC88A-0502-2774-664F-B0DDF1CF136E}"/>
                </a:ext>
              </a:extLst>
            </p:cNvPr>
            <p:cNvCxnSpPr/>
            <p:nvPr/>
          </p:nvCxnSpPr>
          <p:spPr>
            <a:xfrm>
              <a:off x="2816" y="4060576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17" name="Straight Connector 20">
              <a:extLst>
                <a:ext uri="{FF2B5EF4-FFF2-40B4-BE49-F238E27FC236}">
                  <a16:creationId xmlns:a16="http://schemas.microsoft.com/office/drawing/2014/main" id="{C52EB695-DBF6-06D4-D725-5B32337EC4BB}"/>
                </a:ext>
              </a:extLst>
            </p:cNvPr>
            <p:cNvCxnSpPr/>
            <p:nvPr/>
          </p:nvCxnSpPr>
          <p:spPr>
            <a:xfrm>
              <a:off x="2816" y="5285268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cxnSp>
          <p:nvCxnSpPr>
            <p:cNvPr id="18" name="Straight Connector 21">
              <a:extLst>
                <a:ext uri="{FF2B5EF4-FFF2-40B4-BE49-F238E27FC236}">
                  <a16:creationId xmlns:a16="http://schemas.microsoft.com/office/drawing/2014/main" id="{9F8401F4-C185-492E-418D-F9F4A831BA30}"/>
                </a:ext>
              </a:extLst>
            </p:cNvPr>
            <p:cNvCxnSpPr/>
            <p:nvPr/>
          </p:nvCxnSpPr>
          <p:spPr>
            <a:xfrm>
              <a:off x="2816" y="6509961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5000"/>
                </a:srgbClr>
              </a:solidFill>
              <a:prstDash val="solid"/>
              <a:miter/>
            </a:ln>
          </p:spPr>
        </p:cxnSp>
        <p:grpSp>
          <p:nvGrpSpPr>
            <p:cNvPr id="19" name="Group 22">
              <a:extLst>
                <a:ext uri="{FF2B5EF4-FFF2-40B4-BE49-F238E27FC236}">
                  <a16:creationId xmlns:a16="http://schemas.microsoft.com/office/drawing/2014/main" id="{720B54D9-0167-DF7D-686D-5AE2F99161EB}"/>
                </a:ext>
              </a:extLst>
            </p:cNvPr>
            <p:cNvGrpSpPr/>
            <p:nvPr/>
          </p:nvGrpSpPr>
          <p:grpSpPr>
            <a:xfrm>
              <a:off x="0" y="0"/>
              <a:ext cx="12191996" cy="6858000"/>
              <a:chOff x="0" y="0"/>
              <a:chExt cx="12191996" cy="6858000"/>
            </a:xfrm>
          </p:grpSpPr>
          <p:cxnSp>
            <p:nvCxnSpPr>
              <p:cNvPr id="20" name="Straight Connector 40">
                <a:extLst>
                  <a:ext uri="{FF2B5EF4-FFF2-40B4-BE49-F238E27FC236}">
                    <a16:creationId xmlns:a16="http://schemas.microsoft.com/office/drawing/2014/main" id="{91914755-5C94-1B21-ACF2-38EE5C28C54B}"/>
                  </a:ext>
                </a:extLst>
              </p:cNvPr>
              <p:cNvCxnSpPr/>
              <p:nvPr/>
            </p:nvCxnSpPr>
            <p:spPr>
              <a:xfrm>
                <a:off x="225427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21" name="Straight Connector 41">
                <a:extLst>
                  <a:ext uri="{FF2B5EF4-FFF2-40B4-BE49-F238E27FC236}">
                    <a16:creationId xmlns:a16="http://schemas.microsoft.com/office/drawing/2014/main" id="{5E2F492F-A5A7-E0B5-83B2-7515A068677F}"/>
                  </a:ext>
                </a:extLst>
              </p:cNvPr>
              <p:cNvCxnSpPr/>
              <p:nvPr/>
            </p:nvCxnSpPr>
            <p:spPr>
              <a:xfrm>
                <a:off x="1449150" y="0"/>
                <a:ext cx="6815937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22" name="Straight Connector 42">
                <a:extLst>
                  <a:ext uri="{FF2B5EF4-FFF2-40B4-BE49-F238E27FC236}">
                    <a16:creationId xmlns:a16="http://schemas.microsoft.com/office/drawing/2014/main" id="{A9D3AD6F-A62A-2147-B185-FE1A31A074DE}"/>
                  </a:ext>
                </a:extLst>
              </p:cNvPr>
              <p:cNvCxnSpPr/>
              <p:nvPr/>
            </p:nvCxnSpPr>
            <p:spPr>
              <a:xfrm>
                <a:off x="2665978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23" name="Straight Connector 43">
                <a:extLst>
                  <a:ext uri="{FF2B5EF4-FFF2-40B4-BE49-F238E27FC236}">
                    <a16:creationId xmlns:a16="http://schemas.microsoft.com/office/drawing/2014/main" id="{297BEC63-EF0F-07AA-A41C-5066464C404D}"/>
                  </a:ext>
                </a:extLst>
              </p:cNvPr>
              <p:cNvCxnSpPr/>
              <p:nvPr/>
            </p:nvCxnSpPr>
            <p:spPr>
              <a:xfrm>
                <a:off x="3885121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24" name="Straight Connector 44">
                <a:extLst>
                  <a:ext uri="{FF2B5EF4-FFF2-40B4-BE49-F238E27FC236}">
                    <a16:creationId xmlns:a16="http://schemas.microsoft.com/office/drawing/2014/main" id="{3252016D-DFA5-6E92-0282-A402E50A086A}"/>
                  </a:ext>
                </a:extLst>
              </p:cNvPr>
              <p:cNvCxnSpPr/>
              <p:nvPr/>
            </p:nvCxnSpPr>
            <p:spPr>
              <a:xfrm>
                <a:off x="5106503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grpSp>
            <p:nvGrpSpPr>
              <p:cNvPr id="25" name="Group 45">
                <a:extLst>
                  <a:ext uri="{FF2B5EF4-FFF2-40B4-BE49-F238E27FC236}">
                    <a16:creationId xmlns:a16="http://schemas.microsoft.com/office/drawing/2014/main" id="{42704ED8-185B-2423-EF6C-B7EAEA73C3B0}"/>
                  </a:ext>
                </a:extLst>
              </p:cNvPr>
              <p:cNvGrpSpPr/>
              <p:nvPr/>
            </p:nvGrpSpPr>
            <p:grpSpPr>
              <a:xfrm>
                <a:off x="6327885" y="0"/>
                <a:ext cx="5864111" cy="5898675"/>
                <a:chOff x="6327885" y="0"/>
                <a:chExt cx="5864111" cy="5898675"/>
              </a:xfrm>
            </p:grpSpPr>
            <p:cxnSp>
              <p:nvCxnSpPr>
                <p:cNvPr id="26" name="Straight Connector 51">
                  <a:extLst>
                    <a:ext uri="{FF2B5EF4-FFF2-40B4-BE49-F238E27FC236}">
                      <a16:creationId xmlns:a16="http://schemas.microsoft.com/office/drawing/2014/main" id="{AD6AA334-355A-366F-92F1-B51CBCEA4FF4}"/>
                    </a:ext>
                  </a:extLst>
                </p:cNvPr>
                <p:cNvCxnSpPr/>
                <p:nvPr/>
              </p:nvCxnSpPr>
              <p:spPr>
                <a:xfrm>
                  <a:off x="6327885" y="0"/>
                  <a:ext cx="5864111" cy="5898675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7" name="Straight Connector 52">
                  <a:extLst>
                    <a:ext uri="{FF2B5EF4-FFF2-40B4-BE49-F238E27FC236}">
                      <a16:creationId xmlns:a16="http://schemas.microsoft.com/office/drawing/2014/main" id="{67EC19E4-A490-2A4A-3F7B-3F348A278A9E}"/>
                    </a:ext>
                  </a:extLst>
                </p:cNvPr>
                <p:cNvCxnSpPr/>
                <p:nvPr/>
              </p:nvCxnSpPr>
              <p:spPr>
                <a:xfrm>
                  <a:off x="7549268" y="0"/>
                  <a:ext cx="4642728" cy="4672428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8" name="Straight Connector 53">
                  <a:extLst>
                    <a:ext uri="{FF2B5EF4-FFF2-40B4-BE49-F238E27FC236}">
                      <a16:creationId xmlns:a16="http://schemas.microsoft.com/office/drawing/2014/main" id="{BA043E36-4555-42D2-26D4-A6970B1F3008}"/>
                    </a:ext>
                  </a:extLst>
                </p:cNvPr>
                <p:cNvCxnSpPr/>
                <p:nvPr/>
              </p:nvCxnSpPr>
              <p:spPr>
                <a:xfrm>
                  <a:off x="8773000" y="0"/>
                  <a:ext cx="3418996" cy="345675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9" name="Straight Connector 54">
                  <a:extLst>
                    <a:ext uri="{FF2B5EF4-FFF2-40B4-BE49-F238E27FC236}">
                      <a16:creationId xmlns:a16="http://schemas.microsoft.com/office/drawing/2014/main" id="{62774995-1E6D-82E6-6EA7-5315CE0E6733}"/>
                    </a:ext>
                  </a:extLst>
                </p:cNvPr>
                <p:cNvCxnSpPr/>
                <p:nvPr/>
              </p:nvCxnSpPr>
              <p:spPr>
                <a:xfrm>
                  <a:off x="9982203" y="0"/>
                  <a:ext cx="2209793" cy="222647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30" name="Straight Connector 55">
                  <a:extLst>
                    <a:ext uri="{FF2B5EF4-FFF2-40B4-BE49-F238E27FC236}">
                      <a16:creationId xmlns:a16="http://schemas.microsoft.com/office/drawing/2014/main" id="{F147E7B4-8E5C-FD5C-9D73-BDCFEF2DC1A0}"/>
                    </a:ext>
                  </a:extLst>
                </p:cNvPr>
                <p:cNvCxnSpPr/>
                <p:nvPr/>
              </p:nvCxnSpPr>
              <p:spPr>
                <a:xfrm>
                  <a:off x="11199022" y="0"/>
                  <a:ext cx="992974" cy="100250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5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31" name="Straight Connector 46">
                <a:extLst>
                  <a:ext uri="{FF2B5EF4-FFF2-40B4-BE49-F238E27FC236}">
                    <a16:creationId xmlns:a16="http://schemas.microsoft.com/office/drawing/2014/main" id="{520D2DAD-440B-669F-3651-0DB0AC29B7FF}"/>
                  </a:ext>
                </a:extLst>
              </p:cNvPr>
              <p:cNvCxnSpPr/>
              <p:nvPr/>
            </p:nvCxnSpPr>
            <p:spPr>
              <a:xfrm flipH="1" flipV="1">
                <a:off x="0" y="1012048"/>
                <a:ext cx="5828806" cy="5845952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32" name="Straight Connector 47">
                <a:extLst>
                  <a:ext uri="{FF2B5EF4-FFF2-40B4-BE49-F238E27FC236}">
                    <a16:creationId xmlns:a16="http://schemas.microsoft.com/office/drawing/2014/main" id="{F2F12779-D71F-25D9-516F-201A62654C04}"/>
                  </a:ext>
                </a:extLst>
              </p:cNvPr>
              <p:cNvCxnSpPr/>
              <p:nvPr/>
            </p:nvCxnSpPr>
            <p:spPr>
              <a:xfrm flipH="1" flipV="1">
                <a:off x="0" y="2227341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33" name="Straight Connector 48">
                <a:extLst>
                  <a:ext uri="{FF2B5EF4-FFF2-40B4-BE49-F238E27FC236}">
                    <a16:creationId xmlns:a16="http://schemas.microsoft.com/office/drawing/2014/main" id="{F919E23D-EFE3-7BEA-B8E2-D9DCFF6D8620}"/>
                  </a:ext>
                </a:extLst>
              </p:cNvPr>
              <p:cNvCxnSpPr/>
              <p:nvPr/>
            </p:nvCxnSpPr>
            <p:spPr>
              <a:xfrm flipH="1" flipV="1">
                <a:off x="0" y="3432145"/>
                <a:ext cx="3398422" cy="3425855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34" name="Straight Connector 49">
                <a:extLst>
                  <a:ext uri="{FF2B5EF4-FFF2-40B4-BE49-F238E27FC236}">
                    <a16:creationId xmlns:a16="http://schemas.microsoft.com/office/drawing/2014/main" id="{2866BDF1-05E9-29A3-7690-8D600846D330}"/>
                  </a:ext>
                </a:extLst>
              </p:cNvPr>
              <p:cNvCxnSpPr/>
              <p:nvPr/>
            </p:nvCxnSpPr>
            <p:spPr>
              <a:xfrm flipH="1" flipV="1">
                <a:off x="0" y="4651433"/>
                <a:ext cx="2196498" cy="2206567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35" name="Straight Connector 50">
                <a:extLst>
                  <a:ext uri="{FF2B5EF4-FFF2-40B4-BE49-F238E27FC236}">
                    <a16:creationId xmlns:a16="http://schemas.microsoft.com/office/drawing/2014/main" id="{CC3AE5D9-8A3B-91BB-CA15-464FD30B6953}"/>
                  </a:ext>
                </a:extLst>
              </p:cNvPr>
              <p:cNvCxnSpPr/>
              <p:nvPr/>
            </p:nvCxnSpPr>
            <p:spPr>
              <a:xfrm flipH="1" flipV="1">
                <a:off x="0" y="5864449"/>
                <a:ext cx="987003" cy="993551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id="{BB1A29ED-D5CF-1080-18FA-9BE1B0AA50FF}"/>
                </a:ext>
              </a:extLst>
            </p:cNvPr>
            <p:cNvGrpSpPr/>
            <p:nvPr/>
          </p:nvGrpSpPr>
          <p:grpSpPr>
            <a:xfrm>
              <a:off x="0" y="0"/>
              <a:ext cx="12191996" cy="6858000"/>
              <a:chOff x="0" y="0"/>
              <a:chExt cx="12191996" cy="6858000"/>
            </a:xfrm>
          </p:grpSpPr>
          <p:cxnSp>
            <p:nvCxnSpPr>
              <p:cNvPr id="37" name="Straight Connector 24">
                <a:extLst>
                  <a:ext uri="{FF2B5EF4-FFF2-40B4-BE49-F238E27FC236}">
                    <a16:creationId xmlns:a16="http://schemas.microsoft.com/office/drawing/2014/main" id="{91C0B9B6-915B-DAFB-3601-6F3C2C5E5AC0}"/>
                  </a:ext>
                </a:extLst>
              </p:cNvPr>
              <p:cNvCxnSpPr/>
              <p:nvPr/>
            </p:nvCxnSpPr>
            <p:spPr>
              <a:xfrm flipH="1">
                <a:off x="5150641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38" name="Straight Connector 25">
                <a:extLst>
                  <a:ext uri="{FF2B5EF4-FFF2-40B4-BE49-F238E27FC236}">
                    <a16:creationId xmlns:a16="http://schemas.microsoft.com/office/drawing/2014/main" id="{A714F08C-D0AB-55D8-B782-4E10AEA5C169}"/>
                  </a:ext>
                </a:extLst>
              </p:cNvPr>
              <p:cNvCxnSpPr/>
              <p:nvPr/>
            </p:nvCxnSpPr>
            <p:spPr>
              <a:xfrm flipH="1">
                <a:off x="3926918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39" name="Straight Connector 26">
                <a:extLst>
                  <a:ext uri="{FF2B5EF4-FFF2-40B4-BE49-F238E27FC236}">
                    <a16:creationId xmlns:a16="http://schemas.microsoft.com/office/drawing/2014/main" id="{942254DF-D9EB-88AF-A460-B8E4D92A0E57}"/>
                  </a:ext>
                </a:extLst>
              </p:cNvPr>
              <p:cNvCxnSpPr/>
              <p:nvPr/>
            </p:nvCxnSpPr>
            <p:spPr>
              <a:xfrm flipH="1">
                <a:off x="2710089" y="0"/>
                <a:ext cx="6815929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40" name="Straight Connector 27">
                <a:extLst>
                  <a:ext uri="{FF2B5EF4-FFF2-40B4-BE49-F238E27FC236}">
                    <a16:creationId xmlns:a16="http://schemas.microsoft.com/office/drawing/2014/main" id="{B637D362-723A-6366-4092-50F6B100BC5E}"/>
                  </a:ext>
                </a:extLst>
              </p:cNvPr>
              <p:cNvCxnSpPr/>
              <p:nvPr/>
            </p:nvCxnSpPr>
            <p:spPr>
              <a:xfrm flipH="1">
                <a:off x="1490947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41" name="Straight Connector 28">
                <a:extLst>
                  <a:ext uri="{FF2B5EF4-FFF2-40B4-BE49-F238E27FC236}">
                    <a16:creationId xmlns:a16="http://schemas.microsoft.com/office/drawing/2014/main" id="{DA1A871D-EA7E-0F52-87AB-0D7E2447231E}"/>
                  </a:ext>
                </a:extLst>
              </p:cNvPr>
              <p:cNvCxnSpPr/>
              <p:nvPr/>
            </p:nvCxnSpPr>
            <p:spPr>
              <a:xfrm flipH="1">
                <a:off x="225427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grpSp>
            <p:nvGrpSpPr>
              <p:cNvPr id="42" name="Group 29">
                <a:extLst>
                  <a:ext uri="{FF2B5EF4-FFF2-40B4-BE49-F238E27FC236}">
                    <a16:creationId xmlns:a16="http://schemas.microsoft.com/office/drawing/2014/main" id="{BCE60934-40E4-BD91-E474-3F44A939285E}"/>
                  </a:ext>
                </a:extLst>
              </p:cNvPr>
              <p:cNvGrpSpPr/>
              <p:nvPr/>
            </p:nvGrpSpPr>
            <p:grpSpPr>
              <a:xfrm>
                <a:off x="0" y="0"/>
                <a:ext cx="5864111" cy="5898675"/>
                <a:chOff x="0" y="0"/>
                <a:chExt cx="5864111" cy="5898675"/>
              </a:xfrm>
            </p:grpSpPr>
            <p:cxnSp>
              <p:nvCxnSpPr>
                <p:cNvPr id="43" name="Straight Connector 35">
                  <a:extLst>
                    <a:ext uri="{FF2B5EF4-FFF2-40B4-BE49-F238E27FC236}">
                      <a16:creationId xmlns:a16="http://schemas.microsoft.com/office/drawing/2014/main" id="{CC1D99FA-743C-74B6-70FA-32CE980CD946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5864111" cy="5898675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4" name="Straight Connector 36">
                  <a:extLst>
                    <a:ext uri="{FF2B5EF4-FFF2-40B4-BE49-F238E27FC236}">
                      <a16:creationId xmlns:a16="http://schemas.microsoft.com/office/drawing/2014/main" id="{79F7DB7B-249C-7274-CCAE-82C08F437F6D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4642728" cy="4672428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5" name="Straight Connector 37">
                  <a:extLst>
                    <a:ext uri="{FF2B5EF4-FFF2-40B4-BE49-F238E27FC236}">
                      <a16:creationId xmlns:a16="http://schemas.microsoft.com/office/drawing/2014/main" id="{07BF60A2-7BB4-649C-E1D7-663069A1637B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3419005" cy="345675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6" name="Straight Connector 38">
                  <a:extLst>
                    <a:ext uri="{FF2B5EF4-FFF2-40B4-BE49-F238E27FC236}">
                      <a16:creationId xmlns:a16="http://schemas.microsoft.com/office/drawing/2014/main" id="{1C6F723C-F080-848E-5EAE-66E1D498BD1F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2209803" cy="222647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7" name="Straight Connector 39">
                  <a:extLst>
                    <a:ext uri="{FF2B5EF4-FFF2-40B4-BE49-F238E27FC236}">
                      <a16:creationId xmlns:a16="http://schemas.microsoft.com/office/drawing/2014/main" id="{8F44CFDB-A0B8-9FC2-1C2B-34587A5889E6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992983" cy="100250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5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48" name="Straight Connector 30">
                <a:extLst>
                  <a:ext uri="{FF2B5EF4-FFF2-40B4-BE49-F238E27FC236}">
                    <a16:creationId xmlns:a16="http://schemas.microsoft.com/office/drawing/2014/main" id="{3883BBF9-762F-3B32-2E33-1065D6C6AFDE}"/>
                  </a:ext>
                </a:extLst>
              </p:cNvPr>
              <p:cNvCxnSpPr/>
              <p:nvPr/>
            </p:nvCxnSpPr>
            <p:spPr>
              <a:xfrm flipV="1">
                <a:off x="6363190" y="1012048"/>
                <a:ext cx="5828806" cy="5845952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49" name="Straight Connector 31">
                <a:extLst>
                  <a:ext uri="{FF2B5EF4-FFF2-40B4-BE49-F238E27FC236}">
                    <a16:creationId xmlns:a16="http://schemas.microsoft.com/office/drawing/2014/main" id="{90971DAD-2E89-1CC9-1208-8967CA6111D4}"/>
                  </a:ext>
                </a:extLst>
              </p:cNvPr>
              <p:cNvCxnSpPr/>
              <p:nvPr/>
            </p:nvCxnSpPr>
            <p:spPr>
              <a:xfrm flipV="1">
                <a:off x="7577221" y="2227341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50" name="Straight Connector 32">
                <a:extLst>
                  <a:ext uri="{FF2B5EF4-FFF2-40B4-BE49-F238E27FC236}">
                    <a16:creationId xmlns:a16="http://schemas.microsoft.com/office/drawing/2014/main" id="{5628A31B-7E6B-CD84-C262-54B63247DCC7}"/>
                  </a:ext>
                </a:extLst>
              </p:cNvPr>
              <p:cNvCxnSpPr/>
              <p:nvPr/>
            </p:nvCxnSpPr>
            <p:spPr>
              <a:xfrm flipV="1">
                <a:off x="8793583" y="3432145"/>
                <a:ext cx="3398413" cy="3425855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51" name="Straight Connector 33">
                <a:extLst>
                  <a:ext uri="{FF2B5EF4-FFF2-40B4-BE49-F238E27FC236}">
                    <a16:creationId xmlns:a16="http://schemas.microsoft.com/office/drawing/2014/main" id="{8996AA78-578E-1F88-D901-713AA518F377}"/>
                  </a:ext>
                </a:extLst>
              </p:cNvPr>
              <p:cNvCxnSpPr/>
              <p:nvPr/>
            </p:nvCxnSpPr>
            <p:spPr>
              <a:xfrm flipV="1">
                <a:off x="9995507" y="4651433"/>
                <a:ext cx="2196489" cy="2206567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  <p:cxnSp>
            <p:nvCxnSpPr>
              <p:cNvPr id="52" name="Straight Connector 34">
                <a:extLst>
                  <a:ext uri="{FF2B5EF4-FFF2-40B4-BE49-F238E27FC236}">
                    <a16:creationId xmlns:a16="http://schemas.microsoft.com/office/drawing/2014/main" id="{70066AC3-2C72-2C21-B995-E0D64A998AE0}"/>
                  </a:ext>
                </a:extLst>
              </p:cNvPr>
              <p:cNvCxnSpPr/>
              <p:nvPr/>
            </p:nvCxnSpPr>
            <p:spPr>
              <a:xfrm flipV="1">
                <a:off x="11204993" y="5864449"/>
                <a:ext cx="987003" cy="993551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5000"/>
                  </a:srgbClr>
                </a:solidFill>
                <a:prstDash val="solid"/>
                <a:miter/>
              </a:ln>
            </p:spPr>
          </p:cxnSp>
        </p:grp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53718E7D-1680-3641-AA2F-AC53CBCA8C8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93848" y="1909349"/>
            <a:ext cx="9604308" cy="3383280"/>
          </a:xfrm>
        </p:spPr>
        <p:txBody>
          <a:bodyPr/>
          <a:lstStyle>
            <a:lvl1pPr>
              <a:lnSpc>
                <a:spcPct val="76000"/>
              </a:lnSpc>
              <a:defRPr sz="8000">
                <a:solidFill>
                  <a:srgbClr val="2D2E2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03CDD9A0-6F9A-FB3F-0CB6-91A791E068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93848" y="5432560"/>
            <a:ext cx="9604308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rgbClr val="A43F27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5" name="Straight Connector 57">
            <a:extLst>
              <a:ext uri="{FF2B5EF4-FFF2-40B4-BE49-F238E27FC236}">
                <a16:creationId xmlns:a16="http://schemas.microsoft.com/office/drawing/2014/main" id="{1D6D7049-7E9D-427D-B95F-EC430328016F}"/>
              </a:ext>
            </a:extLst>
          </p:cNvPr>
          <p:cNvCxnSpPr/>
          <p:nvPr/>
        </p:nvCxnSpPr>
        <p:spPr>
          <a:xfrm>
            <a:off x="1295403" y="5294174"/>
            <a:ext cx="9601200" cy="0"/>
          </a:xfrm>
          <a:prstGeom prst="straightConnector1">
            <a:avLst/>
          </a:prstGeom>
          <a:noFill/>
          <a:ln w="12701" cap="flat">
            <a:solidFill>
              <a:srgbClr val="D15A3E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856227766"/>
      </p:ext>
    </p:extLst>
  </p:cSld>
  <p:clrMapOvr>
    <a:masterClrMapping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921B-1A96-D9C2-B9A6-9E7E54553A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D41A2-10C4-5DC6-81C3-EB8B578B0DB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27FAC6B-F9DD-238E-911D-22A3943723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85D60B3-8DEC-5290-9374-E4DCBA5AB2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09A3F7-3151-4587-8730-A94B276B48D7}" type="datetime1">
              <a:rPr lang="en-US"/>
              <a:pPr lvl="0"/>
              <a:t>12/5/23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EEF42-CC19-ACC8-6CD4-FA68B0FFA1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46ACDB-9DCA-4F29-888F-C424BED669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924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03CCB-8F19-841D-593B-289D38211C9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209315" y="489853"/>
            <a:ext cx="1687287" cy="530134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EE706-4826-B632-D487-6EAAF3BD7E1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295403" y="489853"/>
            <a:ext cx="7587343" cy="530134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81819BC-9E3F-09FE-AAEE-583C043C05D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E641FE9-F077-1A5C-98A2-09037668CE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0B9682-CA7C-41B8-B39C-6794CE57AF26}" type="datetime1">
              <a:rPr lang="en-US"/>
              <a:pPr lvl="0"/>
              <a:t>12/5/23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E0D02-56E4-8C31-CA16-9C843C4C1F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23EABE-BCF8-48EE-BD65-4D5FD9AF24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5547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05E2-3CA2-E9B1-A6C0-5125E9D59EF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F6C4-37DF-9B1D-C5D6-E3977AAB4A5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6A393E4-89C1-43C2-C702-59A92F8AF7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F318CF2-D35E-12DF-ADED-797407AB78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0A7EAF-2F5D-40F0-BFFC-88451709D968}" type="datetime1">
              <a:rPr lang="en-US"/>
              <a:pPr lvl="0"/>
              <a:t>12/5/23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BC0E8-3564-F904-60C3-395D40892E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DB08CC-AC52-4271-A3DD-095D2DA2F6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15788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0">
              <a:srgbClr val="D15A3E"/>
            </a:gs>
            <a:gs pos="100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AF7B20BC-C54D-07C3-249A-F9E717DC7607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cxnSp>
          <p:nvCxnSpPr>
            <p:cNvPr id="3" name="Straight Connector 7">
              <a:extLst>
                <a:ext uri="{FF2B5EF4-FFF2-40B4-BE49-F238E27FC236}">
                  <a16:creationId xmlns:a16="http://schemas.microsoft.com/office/drawing/2014/main" id="{E59608FD-0558-5A3D-A909-1E3DA51F5F97}"/>
                </a:ext>
              </a:extLst>
            </p:cNvPr>
            <p:cNvCxnSpPr/>
            <p:nvPr/>
          </p:nvCxnSpPr>
          <p:spPr>
            <a:xfrm>
              <a:off x="61019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4" name="Straight Connector 8">
              <a:extLst>
                <a:ext uri="{FF2B5EF4-FFF2-40B4-BE49-F238E27FC236}">
                  <a16:creationId xmlns:a16="http://schemas.microsoft.com/office/drawing/2014/main" id="{F7CC782E-F36E-A148-E83B-7075902EE7AB}"/>
                </a:ext>
              </a:extLst>
            </p:cNvPr>
            <p:cNvCxnSpPr/>
            <p:nvPr/>
          </p:nvCxnSpPr>
          <p:spPr>
            <a:xfrm>
              <a:off x="1829330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5" name="Straight Connector 9">
              <a:extLst>
                <a:ext uri="{FF2B5EF4-FFF2-40B4-BE49-F238E27FC236}">
                  <a16:creationId xmlns:a16="http://schemas.microsoft.com/office/drawing/2014/main" id="{8F1F5F81-C9FA-9758-5B9B-01CA87F24F71}"/>
                </a:ext>
              </a:extLst>
            </p:cNvPr>
            <p:cNvCxnSpPr/>
            <p:nvPr/>
          </p:nvCxnSpPr>
          <p:spPr>
            <a:xfrm>
              <a:off x="3048472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272F32CA-E583-5E92-D92F-6EBECD41187E}"/>
                </a:ext>
              </a:extLst>
            </p:cNvPr>
            <p:cNvCxnSpPr/>
            <p:nvPr/>
          </p:nvCxnSpPr>
          <p:spPr>
            <a:xfrm>
              <a:off x="4267605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7" name="Straight Connector 11">
              <a:extLst>
                <a:ext uri="{FF2B5EF4-FFF2-40B4-BE49-F238E27FC236}">
                  <a16:creationId xmlns:a16="http://schemas.microsoft.com/office/drawing/2014/main" id="{12711E33-AE73-7FCE-4FBF-3E494270C3CF}"/>
                </a:ext>
              </a:extLst>
            </p:cNvPr>
            <p:cNvCxnSpPr/>
            <p:nvPr/>
          </p:nvCxnSpPr>
          <p:spPr>
            <a:xfrm>
              <a:off x="548674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8" name="Straight Connector 12">
              <a:extLst>
                <a:ext uri="{FF2B5EF4-FFF2-40B4-BE49-F238E27FC236}">
                  <a16:creationId xmlns:a16="http://schemas.microsoft.com/office/drawing/2014/main" id="{43139182-7EEA-1A14-4F93-86939DADC012}"/>
                </a:ext>
              </a:extLst>
            </p:cNvPr>
            <p:cNvCxnSpPr/>
            <p:nvPr/>
          </p:nvCxnSpPr>
          <p:spPr>
            <a:xfrm>
              <a:off x="6705880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9" name="Straight Connector 13">
              <a:extLst>
                <a:ext uri="{FF2B5EF4-FFF2-40B4-BE49-F238E27FC236}">
                  <a16:creationId xmlns:a16="http://schemas.microsoft.com/office/drawing/2014/main" id="{49F07F89-2412-64E5-81FA-FB03404FEB41}"/>
                </a:ext>
              </a:extLst>
            </p:cNvPr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0" name="Straight Connector 14">
              <a:extLst>
                <a:ext uri="{FF2B5EF4-FFF2-40B4-BE49-F238E27FC236}">
                  <a16:creationId xmlns:a16="http://schemas.microsoft.com/office/drawing/2014/main" id="{4377CEA5-E557-BA6F-076F-A431428A2070}"/>
                </a:ext>
              </a:extLst>
            </p:cNvPr>
            <p:cNvCxnSpPr/>
            <p:nvPr/>
          </p:nvCxnSpPr>
          <p:spPr>
            <a:xfrm>
              <a:off x="9144155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8EAF1CAD-BAC8-76A3-7511-902AF45F3663}"/>
                </a:ext>
              </a:extLst>
            </p:cNvPr>
            <p:cNvCxnSpPr/>
            <p:nvPr/>
          </p:nvCxnSpPr>
          <p:spPr>
            <a:xfrm>
              <a:off x="1036329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2" name="Straight Connector 16">
              <a:extLst>
                <a:ext uri="{FF2B5EF4-FFF2-40B4-BE49-F238E27FC236}">
                  <a16:creationId xmlns:a16="http://schemas.microsoft.com/office/drawing/2014/main" id="{F69DD96F-4E1D-17FD-EC28-F7D54E6FC5B8}"/>
                </a:ext>
              </a:extLst>
            </p:cNvPr>
            <p:cNvCxnSpPr/>
            <p:nvPr/>
          </p:nvCxnSpPr>
          <p:spPr>
            <a:xfrm>
              <a:off x="11582439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3" name="Straight Connector 17">
              <a:extLst>
                <a:ext uri="{FF2B5EF4-FFF2-40B4-BE49-F238E27FC236}">
                  <a16:creationId xmlns:a16="http://schemas.microsoft.com/office/drawing/2014/main" id="{7295E167-01BF-5197-A684-FFF55916DAEB}"/>
                </a:ext>
              </a:extLst>
            </p:cNvPr>
            <p:cNvCxnSpPr/>
            <p:nvPr/>
          </p:nvCxnSpPr>
          <p:spPr>
            <a:xfrm>
              <a:off x="2816" y="386489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8121582F-8616-7363-6F86-7C87DB4259F8}"/>
                </a:ext>
              </a:extLst>
            </p:cNvPr>
            <p:cNvCxnSpPr/>
            <p:nvPr/>
          </p:nvCxnSpPr>
          <p:spPr>
            <a:xfrm>
              <a:off x="2816" y="1611181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5" name="Straight Connector 19">
              <a:extLst>
                <a:ext uri="{FF2B5EF4-FFF2-40B4-BE49-F238E27FC236}">
                  <a16:creationId xmlns:a16="http://schemas.microsoft.com/office/drawing/2014/main" id="{ABF9DF45-6E7E-6FC9-C725-9C30B225B1A6}"/>
                </a:ext>
              </a:extLst>
            </p:cNvPr>
            <p:cNvCxnSpPr/>
            <p:nvPr/>
          </p:nvCxnSpPr>
          <p:spPr>
            <a:xfrm>
              <a:off x="2816" y="2835874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6" name="Straight Connector 20">
              <a:extLst>
                <a:ext uri="{FF2B5EF4-FFF2-40B4-BE49-F238E27FC236}">
                  <a16:creationId xmlns:a16="http://schemas.microsoft.com/office/drawing/2014/main" id="{98BFA1AC-904F-9C23-C9D0-B4CB01BB689B}"/>
                </a:ext>
              </a:extLst>
            </p:cNvPr>
            <p:cNvCxnSpPr/>
            <p:nvPr/>
          </p:nvCxnSpPr>
          <p:spPr>
            <a:xfrm>
              <a:off x="2816" y="4060576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7" name="Straight Connector 21">
              <a:extLst>
                <a:ext uri="{FF2B5EF4-FFF2-40B4-BE49-F238E27FC236}">
                  <a16:creationId xmlns:a16="http://schemas.microsoft.com/office/drawing/2014/main" id="{A6B38923-1A91-3D5B-F19D-8FE39DD6F63B}"/>
                </a:ext>
              </a:extLst>
            </p:cNvPr>
            <p:cNvCxnSpPr/>
            <p:nvPr/>
          </p:nvCxnSpPr>
          <p:spPr>
            <a:xfrm>
              <a:off x="2816" y="5285268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91C89E0B-3252-9680-20AC-F3AF64090D0F}"/>
                </a:ext>
              </a:extLst>
            </p:cNvPr>
            <p:cNvCxnSpPr/>
            <p:nvPr/>
          </p:nvCxnSpPr>
          <p:spPr>
            <a:xfrm>
              <a:off x="2816" y="6509961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grpSp>
          <p:nvGrpSpPr>
            <p:cNvPr id="19" name="Group 23">
              <a:extLst>
                <a:ext uri="{FF2B5EF4-FFF2-40B4-BE49-F238E27FC236}">
                  <a16:creationId xmlns:a16="http://schemas.microsoft.com/office/drawing/2014/main" id="{0C6C5CAD-3D1C-32B1-3FE2-47257136CB7F}"/>
                </a:ext>
              </a:extLst>
            </p:cNvPr>
            <p:cNvGrpSpPr/>
            <p:nvPr/>
          </p:nvGrpSpPr>
          <p:grpSpPr>
            <a:xfrm>
              <a:off x="0" y="0"/>
              <a:ext cx="12191996" cy="6858000"/>
              <a:chOff x="0" y="0"/>
              <a:chExt cx="12191996" cy="6858000"/>
            </a:xfrm>
          </p:grpSpPr>
          <p:cxnSp>
            <p:nvCxnSpPr>
              <p:cNvPr id="20" name="Straight Connector 41">
                <a:extLst>
                  <a:ext uri="{FF2B5EF4-FFF2-40B4-BE49-F238E27FC236}">
                    <a16:creationId xmlns:a16="http://schemas.microsoft.com/office/drawing/2014/main" id="{C70ED671-3BE5-94A3-057D-251862EAF4C2}"/>
                  </a:ext>
                </a:extLst>
              </p:cNvPr>
              <p:cNvCxnSpPr/>
              <p:nvPr/>
            </p:nvCxnSpPr>
            <p:spPr>
              <a:xfrm>
                <a:off x="225427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1" name="Straight Connector 42">
                <a:extLst>
                  <a:ext uri="{FF2B5EF4-FFF2-40B4-BE49-F238E27FC236}">
                    <a16:creationId xmlns:a16="http://schemas.microsoft.com/office/drawing/2014/main" id="{2A257195-281B-64D1-F5A3-EEFC4518E5CD}"/>
                  </a:ext>
                </a:extLst>
              </p:cNvPr>
              <p:cNvCxnSpPr/>
              <p:nvPr/>
            </p:nvCxnSpPr>
            <p:spPr>
              <a:xfrm>
                <a:off x="1449150" y="0"/>
                <a:ext cx="6815937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2" name="Straight Connector 43">
                <a:extLst>
                  <a:ext uri="{FF2B5EF4-FFF2-40B4-BE49-F238E27FC236}">
                    <a16:creationId xmlns:a16="http://schemas.microsoft.com/office/drawing/2014/main" id="{08C8A12E-24DE-50E5-1C1E-27412E2CFE6D}"/>
                  </a:ext>
                </a:extLst>
              </p:cNvPr>
              <p:cNvCxnSpPr/>
              <p:nvPr/>
            </p:nvCxnSpPr>
            <p:spPr>
              <a:xfrm>
                <a:off x="2665978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3" name="Straight Connector 44">
                <a:extLst>
                  <a:ext uri="{FF2B5EF4-FFF2-40B4-BE49-F238E27FC236}">
                    <a16:creationId xmlns:a16="http://schemas.microsoft.com/office/drawing/2014/main" id="{202A4D43-8E9B-9626-7ADB-4857DD5B0138}"/>
                  </a:ext>
                </a:extLst>
              </p:cNvPr>
              <p:cNvCxnSpPr/>
              <p:nvPr/>
            </p:nvCxnSpPr>
            <p:spPr>
              <a:xfrm>
                <a:off x="3885121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4" name="Straight Connector 45">
                <a:extLst>
                  <a:ext uri="{FF2B5EF4-FFF2-40B4-BE49-F238E27FC236}">
                    <a16:creationId xmlns:a16="http://schemas.microsoft.com/office/drawing/2014/main" id="{15C9F5BE-2A16-8D70-C9B2-99AA58D647E5}"/>
                  </a:ext>
                </a:extLst>
              </p:cNvPr>
              <p:cNvCxnSpPr/>
              <p:nvPr/>
            </p:nvCxnSpPr>
            <p:spPr>
              <a:xfrm>
                <a:off x="5106503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grpSp>
            <p:nvGrpSpPr>
              <p:cNvPr id="25" name="Group 46">
                <a:extLst>
                  <a:ext uri="{FF2B5EF4-FFF2-40B4-BE49-F238E27FC236}">
                    <a16:creationId xmlns:a16="http://schemas.microsoft.com/office/drawing/2014/main" id="{8B2348F5-99DB-98E9-E76E-75B08A75393F}"/>
                  </a:ext>
                </a:extLst>
              </p:cNvPr>
              <p:cNvGrpSpPr/>
              <p:nvPr/>
            </p:nvGrpSpPr>
            <p:grpSpPr>
              <a:xfrm>
                <a:off x="6327885" y="0"/>
                <a:ext cx="5864111" cy="5898675"/>
                <a:chOff x="6327885" y="0"/>
                <a:chExt cx="5864111" cy="5898675"/>
              </a:xfrm>
            </p:grpSpPr>
            <p:cxnSp>
              <p:nvCxnSpPr>
                <p:cNvPr id="26" name="Straight Connector 52">
                  <a:extLst>
                    <a:ext uri="{FF2B5EF4-FFF2-40B4-BE49-F238E27FC236}">
                      <a16:creationId xmlns:a16="http://schemas.microsoft.com/office/drawing/2014/main" id="{D709A7A7-6A9B-88DA-2FDC-EF19CD45A4D2}"/>
                    </a:ext>
                  </a:extLst>
                </p:cNvPr>
                <p:cNvCxnSpPr/>
                <p:nvPr/>
              </p:nvCxnSpPr>
              <p:spPr>
                <a:xfrm>
                  <a:off x="6327885" y="0"/>
                  <a:ext cx="5864111" cy="5898675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7" name="Straight Connector 53">
                  <a:extLst>
                    <a:ext uri="{FF2B5EF4-FFF2-40B4-BE49-F238E27FC236}">
                      <a16:creationId xmlns:a16="http://schemas.microsoft.com/office/drawing/2014/main" id="{2C97DF98-CFEB-A1C9-179A-9B0339F4AFAB}"/>
                    </a:ext>
                  </a:extLst>
                </p:cNvPr>
                <p:cNvCxnSpPr/>
                <p:nvPr/>
              </p:nvCxnSpPr>
              <p:spPr>
                <a:xfrm>
                  <a:off x="7549268" y="0"/>
                  <a:ext cx="4642728" cy="4672428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8" name="Straight Connector 54">
                  <a:extLst>
                    <a:ext uri="{FF2B5EF4-FFF2-40B4-BE49-F238E27FC236}">
                      <a16:creationId xmlns:a16="http://schemas.microsoft.com/office/drawing/2014/main" id="{233E46D9-39D2-B217-6F33-B18003A8AF17}"/>
                    </a:ext>
                  </a:extLst>
                </p:cNvPr>
                <p:cNvCxnSpPr/>
                <p:nvPr/>
              </p:nvCxnSpPr>
              <p:spPr>
                <a:xfrm>
                  <a:off x="8773000" y="0"/>
                  <a:ext cx="3418996" cy="345675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9" name="Straight Connector 55">
                  <a:extLst>
                    <a:ext uri="{FF2B5EF4-FFF2-40B4-BE49-F238E27FC236}">
                      <a16:creationId xmlns:a16="http://schemas.microsoft.com/office/drawing/2014/main" id="{E0D39142-5731-30D3-76A0-BE7140F5ECDF}"/>
                    </a:ext>
                  </a:extLst>
                </p:cNvPr>
                <p:cNvCxnSpPr/>
                <p:nvPr/>
              </p:nvCxnSpPr>
              <p:spPr>
                <a:xfrm>
                  <a:off x="9982203" y="0"/>
                  <a:ext cx="2209793" cy="222647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30" name="Straight Connector 56">
                  <a:extLst>
                    <a:ext uri="{FF2B5EF4-FFF2-40B4-BE49-F238E27FC236}">
                      <a16:creationId xmlns:a16="http://schemas.microsoft.com/office/drawing/2014/main" id="{8F054E7B-4BF6-2F8A-47E6-0D7E496BE2AA}"/>
                    </a:ext>
                  </a:extLst>
                </p:cNvPr>
                <p:cNvCxnSpPr/>
                <p:nvPr/>
              </p:nvCxnSpPr>
              <p:spPr>
                <a:xfrm>
                  <a:off x="11199022" y="0"/>
                  <a:ext cx="992974" cy="100250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31" name="Straight Connector 47">
                <a:extLst>
                  <a:ext uri="{FF2B5EF4-FFF2-40B4-BE49-F238E27FC236}">
                    <a16:creationId xmlns:a16="http://schemas.microsoft.com/office/drawing/2014/main" id="{B2D72CB8-FCBC-B338-DC6C-1096488B3A92}"/>
                  </a:ext>
                </a:extLst>
              </p:cNvPr>
              <p:cNvCxnSpPr/>
              <p:nvPr/>
            </p:nvCxnSpPr>
            <p:spPr>
              <a:xfrm flipH="1" flipV="1">
                <a:off x="0" y="1012048"/>
                <a:ext cx="5828806" cy="5845952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2" name="Straight Connector 48">
                <a:extLst>
                  <a:ext uri="{FF2B5EF4-FFF2-40B4-BE49-F238E27FC236}">
                    <a16:creationId xmlns:a16="http://schemas.microsoft.com/office/drawing/2014/main" id="{9D06EF94-C138-E5B0-19E2-E6C97F918EE4}"/>
                  </a:ext>
                </a:extLst>
              </p:cNvPr>
              <p:cNvCxnSpPr/>
              <p:nvPr/>
            </p:nvCxnSpPr>
            <p:spPr>
              <a:xfrm flipH="1" flipV="1">
                <a:off x="0" y="2227341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3" name="Straight Connector 49">
                <a:extLst>
                  <a:ext uri="{FF2B5EF4-FFF2-40B4-BE49-F238E27FC236}">
                    <a16:creationId xmlns:a16="http://schemas.microsoft.com/office/drawing/2014/main" id="{A6578A1C-C6F3-9CBD-9D76-16E79F55CB54}"/>
                  </a:ext>
                </a:extLst>
              </p:cNvPr>
              <p:cNvCxnSpPr/>
              <p:nvPr/>
            </p:nvCxnSpPr>
            <p:spPr>
              <a:xfrm flipH="1" flipV="1">
                <a:off x="0" y="3432145"/>
                <a:ext cx="3398422" cy="3425855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4" name="Straight Connector 50">
                <a:extLst>
                  <a:ext uri="{FF2B5EF4-FFF2-40B4-BE49-F238E27FC236}">
                    <a16:creationId xmlns:a16="http://schemas.microsoft.com/office/drawing/2014/main" id="{F3FC2B32-3BD0-A2BA-6EA6-26851861523F}"/>
                  </a:ext>
                </a:extLst>
              </p:cNvPr>
              <p:cNvCxnSpPr/>
              <p:nvPr/>
            </p:nvCxnSpPr>
            <p:spPr>
              <a:xfrm flipH="1" flipV="1">
                <a:off x="0" y="4651433"/>
                <a:ext cx="2196498" cy="2206567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5" name="Straight Connector 51">
                <a:extLst>
                  <a:ext uri="{FF2B5EF4-FFF2-40B4-BE49-F238E27FC236}">
                    <a16:creationId xmlns:a16="http://schemas.microsoft.com/office/drawing/2014/main" id="{C4F9FE41-A971-F9E2-A824-2C03BECC7D94}"/>
                  </a:ext>
                </a:extLst>
              </p:cNvPr>
              <p:cNvCxnSpPr/>
              <p:nvPr/>
            </p:nvCxnSpPr>
            <p:spPr>
              <a:xfrm flipH="1" flipV="1">
                <a:off x="0" y="5864449"/>
                <a:ext cx="987003" cy="993551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36" name="Group 24">
              <a:extLst>
                <a:ext uri="{FF2B5EF4-FFF2-40B4-BE49-F238E27FC236}">
                  <a16:creationId xmlns:a16="http://schemas.microsoft.com/office/drawing/2014/main" id="{5042FEE2-D9CA-32F9-E1BB-0DE0CD32F8BA}"/>
                </a:ext>
              </a:extLst>
            </p:cNvPr>
            <p:cNvGrpSpPr/>
            <p:nvPr/>
          </p:nvGrpSpPr>
          <p:grpSpPr>
            <a:xfrm>
              <a:off x="0" y="0"/>
              <a:ext cx="12191996" cy="6858000"/>
              <a:chOff x="0" y="0"/>
              <a:chExt cx="12191996" cy="6858000"/>
            </a:xfrm>
          </p:grpSpPr>
          <p:cxnSp>
            <p:nvCxnSpPr>
              <p:cNvPr id="37" name="Straight Connector 25">
                <a:extLst>
                  <a:ext uri="{FF2B5EF4-FFF2-40B4-BE49-F238E27FC236}">
                    <a16:creationId xmlns:a16="http://schemas.microsoft.com/office/drawing/2014/main" id="{5403AD3B-BC99-B41F-3FD9-153FAE677E25}"/>
                  </a:ext>
                </a:extLst>
              </p:cNvPr>
              <p:cNvCxnSpPr/>
              <p:nvPr/>
            </p:nvCxnSpPr>
            <p:spPr>
              <a:xfrm flipH="1">
                <a:off x="5150641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8" name="Straight Connector 26">
                <a:extLst>
                  <a:ext uri="{FF2B5EF4-FFF2-40B4-BE49-F238E27FC236}">
                    <a16:creationId xmlns:a16="http://schemas.microsoft.com/office/drawing/2014/main" id="{ED8470A2-09FF-3B88-5BF7-ED759CD5B9DE}"/>
                  </a:ext>
                </a:extLst>
              </p:cNvPr>
              <p:cNvCxnSpPr/>
              <p:nvPr/>
            </p:nvCxnSpPr>
            <p:spPr>
              <a:xfrm flipH="1">
                <a:off x="3926918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9" name="Straight Connector 27">
                <a:extLst>
                  <a:ext uri="{FF2B5EF4-FFF2-40B4-BE49-F238E27FC236}">
                    <a16:creationId xmlns:a16="http://schemas.microsoft.com/office/drawing/2014/main" id="{7189255C-626C-2EC1-E7B1-0D2DF394B4B4}"/>
                  </a:ext>
                </a:extLst>
              </p:cNvPr>
              <p:cNvCxnSpPr/>
              <p:nvPr/>
            </p:nvCxnSpPr>
            <p:spPr>
              <a:xfrm flipH="1">
                <a:off x="2710089" y="0"/>
                <a:ext cx="6815929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0" name="Straight Connector 28">
                <a:extLst>
                  <a:ext uri="{FF2B5EF4-FFF2-40B4-BE49-F238E27FC236}">
                    <a16:creationId xmlns:a16="http://schemas.microsoft.com/office/drawing/2014/main" id="{7D83E5DA-A57D-0D4D-A103-28D7D35D8B55}"/>
                  </a:ext>
                </a:extLst>
              </p:cNvPr>
              <p:cNvCxnSpPr/>
              <p:nvPr/>
            </p:nvCxnSpPr>
            <p:spPr>
              <a:xfrm flipH="1">
                <a:off x="1490947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1" name="Straight Connector 29">
                <a:extLst>
                  <a:ext uri="{FF2B5EF4-FFF2-40B4-BE49-F238E27FC236}">
                    <a16:creationId xmlns:a16="http://schemas.microsoft.com/office/drawing/2014/main" id="{9AF3461A-4128-6661-B4AD-57E80D6A9F1D}"/>
                  </a:ext>
                </a:extLst>
              </p:cNvPr>
              <p:cNvCxnSpPr/>
              <p:nvPr/>
            </p:nvCxnSpPr>
            <p:spPr>
              <a:xfrm flipH="1">
                <a:off x="225427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grpSp>
            <p:nvGrpSpPr>
              <p:cNvPr id="42" name="Group 30">
                <a:extLst>
                  <a:ext uri="{FF2B5EF4-FFF2-40B4-BE49-F238E27FC236}">
                    <a16:creationId xmlns:a16="http://schemas.microsoft.com/office/drawing/2014/main" id="{73E24BDA-F033-BB92-8405-5E69DCCB4078}"/>
                  </a:ext>
                </a:extLst>
              </p:cNvPr>
              <p:cNvGrpSpPr/>
              <p:nvPr/>
            </p:nvGrpSpPr>
            <p:grpSpPr>
              <a:xfrm>
                <a:off x="0" y="0"/>
                <a:ext cx="5864111" cy="5898675"/>
                <a:chOff x="0" y="0"/>
                <a:chExt cx="5864111" cy="5898675"/>
              </a:xfrm>
            </p:grpSpPr>
            <p:cxnSp>
              <p:nvCxnSpPr>
                <p:cNvPr id="43" name="Straight Connector 36">
                  <a:extLst>
                    <a:ext uri="{FF2B5EF4-FFF2-40B4-BE49-F238E27FC236}">
                      <a16:creationId xmlns:a16="http://schemas.microsoft.com/office/drawing/2014/main" id="{708694BE-7DD6-6169-A90C-DE209CC7A263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5864111" cy="5898675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4" name="Straight Connector 37">
                  <a:extLst>
                    <a:ext uri="{FF2B5EF4-FFF2-40B4-BE49-F238E27FC236}">
                      <a16:creationId xmlns:a16="http://schemas.microsoft.com/office/drawing/2014/main" id="{2CDFB9AB-5FCB-C1B9-3986-2BB71B9FC76D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4642728" cy="4672428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5" name="Straight Connector 38">
                  <a:extLst>
                    <a:ext uri="{FF2B5EF4-FFF2-40B4-BE49-F238E27FC236}">
                      <a16:creationId xmlns:a16="http://schemas.microsoft.com/office/drawing/2014/main" id="{CA0C4364-A095-2971-3519-CDCC50D8E558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3419005" cy="345675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6" name="Straight Connector 39">
                  <a:extLst>
                    <a:ext uri="{FF2B5EF4-FFF2-40B4-BE49-F238E27FC236}">
                      <a16:creationId xmlns:a16="http://schemas.microsoft.com/office/drawing/2014/main" id="{79C3C903-0BAD-8908-EC79-E5927EEE485E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2209803" cy="222647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7" name="Straight Connector 40">
                  <a:extLst>
                    <a:ext uri="{FF2B5EF4-FFF2-40B4-BE49-F238E27FC236}">
                      <a16:creationId xmlns:a16="http://schemas.microsoft.com/office/drawing/2014/main" id="{CCE80549-073E-124A-CBCB-7DF8EE7067A5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992983" cy="100250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48" name="Straight Connector 31">
                <a:extLst>
                  <a:ext uri="{FF2B5EF4-FFF2-40B4-BE49-F238E27FC236}">
                    <a16:creationId xmlns:a16="http://schemas.microsoft.com/office/drawing/2014/main" id="{625D8CD1-AE3A-4785-84FD-745388FE9E79}"/>
                  </a:ext>
                </a:extLst>
              </p:cNvPr>
              <p:cNvCxnSpPr/>
              <p:nvPr/>
            </p:nvCxnSpPr>
            <p:spPr>
              <a:xfrm flipV="1">
                <a:off x="6363190" y="1012048"/>
                <a:ext cx="5828806" cy="5845952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9" name="Straight Connector 32">
                <a:extLst>
                  <a:ext uri="{FF2B5EF4-FFF2-40B4-BE49-F238E27FC236}">
                    <a16:creationId xmlns:a16="http://schemas.microsoft.com/office/drawing/2014/main" id="{9DBF58D5-C12F-749F-DAA8-073D27DDBAFB}"/>
                  </a:ext>
                </a:extLst>
              </p:cNvPr>
              <p:cNvCxnSpPr/>
              <p:nvPr/>
            </p:nvCxnSpPr>
            <p:spPr>
              <a:xfrm flipV="1">
                <a:off x="7577221" y="2227341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0" name="Straight Connector 33">
                <a:extLst>
                  <a:ext uri="{FF2B5EF4-FFF2-40B4-BE49-F238E27FC236}">
                    <a16:creationId xmlns:a16="http://schemas.microsoft.com/office/drawing/2014/main" id="{570C71DF-A0BE-CED4-B41E-67818CBD826E}"/>
                  </a:ext>
                </a:extLst>
              </p:cNvPr>
              <p:cNvCxnSpPr/>
              <p:nvPr/>
            </p:nvCxnSpPr>
            <p:spPr>
              <a:xfrm flipV="1">
                <a:off x="8793583" y="3432145"/>
                <a:ext cx="3398413" cy="3425855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1" name="Straight Connector 34">
                <a:extLst>
                  <a:ext uri="{FF2B5EF4-FFF2-40B4-BE49-F238E27FC236}">
                    <a16:creationId xmlns:a16="http://schemas.microsoft.com/office/drawing/2014/main" id="{9D0AD028-AAAA-F75F-AB90-EA59D2DEF504}"/>
                  </a:ext>
                </a:extLst>
              </p:cNvPr>
              <p:cNvCxnSpPr/>
              <p:nvPr/>
            </p:nvCxnSpPr>
            <p:spPr>
              <a:xfrm flipV="1">
                <a:off x="9995507" y="4651433"/>
                <a:ext cx="2196489" cy="2206567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2" name="Straight Connector 35">
                <a:extLst>
                  <a:ext uri="{FF2B5EF4-FFF2-40B4-BE49-F238E27FC236}">
                    <a16:creationId xmlns:a16="http://schemas.microsoft.com/office/drawing/2014/main" id="{8D2C9283-06EC-E19D-1E6C-2D20D31602C0}"/>
                  </a:ext>
                </a:extLst>
              </p:cNvPr>
              <p:cNvCxnSpPr/>
              <p:nvPr/>
            </p:nvCxnSpPr>
            <p:spPr>
              <a:xfrm flipV="1">
                <a:off x="11204993" y="5864449"/>
                <a:ext cx="987003" cy="993551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</p:grp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5451449C-DF6B-72F4-3E16-8C35C9132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2541574"/>
            <a:ext cx="9601200" cy="2743200"/>
          </a:xfrm>
        </p:spPr>
        <p:txBody>
          <a:bodyPr/>
          <a:lstStyle>
            <a:lvl1pPr>
              <a:lnSpc>
                <a:spcPct val="85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9730480B-C42A-9FB5-D4C5-C09A2B2DD4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3" y="5431536"/>
            <a:ext cx="960120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5" name="Straight Connector 57">
            <a:extLst>
              <a:ext uri="{FF2B5EF4-FFF2-40B4-BE49-F238E27FC236}">
                <a16:creationId xmlns:a16="http://schemas.microsoft.com/office/drawing/2014/main" id="{5000F421-64D6-8BC3-2870-3411227C6C52}"/>
              </a:ext>
            </a:extLst>
          </p:cNvPr>
          <p:cNvCxnSpPr/>
          <p:nvPr/>
        </p:nvCxnSpPr>
        <p:spPr>
          <a:xfrm>
            <a:off x="1295403" y="5294174"/>
            <a:ext cx="9601200" cy="0"/>
          </a:xfrm>
          <a:prstGeom prst="straightConnector1">
            <a:avLst/>
          </a:prstGeom>
          <a:noFill/>
          <a:ln w="12701" cap="flat">
            <a:solidFill>
              <a:srgbClr val="FFFFF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50055672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1CFF-6056-5C80-B28B-D8AE764787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8BF7C-DA32-B0A4-0506-F49B3A832D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3" y="1981203"/>
            <a:ext cx="4572000" cy="38100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FE8F5-2FD1-B6B5-BEC9-6B04BC175DF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24603" y="1981203"/>
            <a:ext cx="4572000" cy="38100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394E57A-E52D-732D-CB36-721B3EC0E3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A3DF31E-6D89-8D53-091E-34C87DCCC5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7B79A4-8E2D-4035-BD49-B16CCB254831}" type="datetime1">
              <a:rPr lang="en-US"/>
              <a:pPr lvl="0"/>
              <a:t>12/5/23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E953E-EAAE-F624-F1DC-1F1C9CE79C7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F368D-C419-459E-ADB5-A912B6312C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5353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91F0-E31F-8732-544B-71D659EE9DF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C8743-0DCF-0BB7-D00E-0C03A87F6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3" y="1818320"/>
            <a:ext cx="4572000" cy="64135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>
                <a:solidFill>
                  <a:srgbClr val="D15A3E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8A21E-D7A9-EFB6-F76F-EEAA3AC91F4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295403" y="2503709"/>
            <a:ext cx="4572000" cy="32874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CACC2-B747-9D1F-943B-EDD0447F288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24603" y="1818320"/>
            <a:ext cx="4572000" cy="64135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>
                <a:solidFill>
                  <a:srgbClr val="D15A3E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B4197-B8CF-74A3-A5AC-1B051E69C07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24603" y="2503709"/>
            <a:ext cx="4572000" cy="32874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4C7B168-ADB9-B170-AEFF-A4146F321AB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7E53CF5B-F5D0-CDF9-D734-98F137CBA59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1702A4-C3E6-460C-8FB2-67144D7D4F2C}" type="datetime1">
              <a:rPr lang="en-US"/>
              <a:pPr lvl="0"/>
              <a:t>12/5/23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41531-7FF9-9622-F995-8356F69F08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1BCE42-A7FD-4702-8483-6256A5A686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363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777D0-0409-1278-E285-525F1CB362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2A20E29-226F-D4AA-075D-2992914E6B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95848E-3968-E43D-27D2-2057F2813F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4B8B91-2A4B-4A20-8E77-AB81B66EF5DE}" type="datetime1">
              <a:rPr lang="en-US"/>
              <a:pPr lvl="0"/>
              <a:t>12/5/23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D98EF-8731-7E55-6887-182D79FB18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EC7D76-CC47-4BA6-A3F7-D851A6924E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0123"/>
      </p:ext>
    </p:extLst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0">
            <a:extLst>
              <a:ext uri="{FF2B5EF4-FFF2-40B4-BE49-F238E27FC236}">
                <a16:creationId xmlns:a16="http://schemas.microsoft.com/office/drawing/2014/main" id="{F8F23E6B-D82E-6930-D9E3-A043B6AEAA68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cxnSp>
          <p:nvCxnSpPr>
            <p:cNvPr id="3" name="Straight Connector 161">
              <a:extLst>
                <a:ext uri="{FF2B5EF4-FFF2-40B4-BE49-F238E27FC236}">
                  <a16:creationId xmlns:a16="http://schemas.microsoft.com/office/drawing/2014/main" id="{400205AD-6585-5F1A-45C8-5ADBCBF37D29}"/>
                </a:ext>
              </a:extLst>
            </p:cNvPr>
            <p:cNvCxnSpPr/>
            <p:nvPr/>
          </p:nvCxnSpPr>
          <p:spPr>
            <a:xfrm>
              <a:off x="61019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4" name="Straight Connector 162">
              <a:extLst>
                <a:ext uri="{FF2B5EF4-FFF2-40B4-BE49-F238E27FC236}">
                  <a16:creationId xmlns:a16="http://schemas.microsoft.com/office/drawing/2014/main" id="{26671588-08E4-A2D7-4696-33CAA5A7E5ED}"/>
                </a:ext>
              </a:extLst>
            </p:cNvPr>
            <p:cNvCxnSpPr/>
            <p:nvPr/>
          </p:nvCxnSpPr>
          <p:spPr>
            <a:xfrm>
              <a:off x="1829330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5" name="Straight Connector 163">
              <a:extLst>
                <a:ext uri="{FF2B5EF4-FFF2-40B4-BE49-F238E27FC236}">
                  <a16:creationId xmlns:a16="http://schemas.microsoft.com/office/drawing/2014/main" id="{47F2E496-6946-AB95-E293-EECDB31DAE8B}"/>
                </a:ext>
              </a:extLst>
            </p:cNvPr>
            <p:cNvCxnSpPr/>
            <p:nvPr/>
          </p:nvCxnSpPr>
          <p:spPr>
            <a:xfrm>
              <a:off x="3048472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6" name="Straight Connector 164">
              <a:extLst>
                <a:ext uri="{FF2B5EF4-FFF2-40B4-BE49-F238E27FC236}">
                  <a16:creationId xmlns:a16="http://schemas.microsoft.com/office/drawing/2014/main" id="{D209ED75-3056-2C91-E96C-94D7C6BBEF41}"/>
                </a:ext>
              </a:extLst>
            </p:cNvPr>
            <p:cNvCxnSpPr/>
            <p:nvPr/>
          </p:nvCxnSpPr>
          <p:spPr>
            <a:xfrm>
              <a:off x="4267605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7" name="Straight Connector 165">
              <a:extLst>
                <a:ext uri="{FF2B5EF4-FFF2-40B4-BE49-F238E27FC236}">
                  <a16:creationId xmlns:a16="http://schemas.microsoft.com/office/drawing/2014/main" id="{F75AA6B2-7BE4-3132-CFD3-2B6A967EFBC8}"/>
                </a:ext>
              </a:extLst>
            </p:cNvPr>
            <p:cNvCxnSpPr/>
            <p:nvPr/>
          </p:nvCxnSpPr>
          <p:spPr>
            <a:xfrm>
              <a:off x="548674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8" name="Straight Connector 166">
              <a:extLst>
                <a:ext uri="{FF2B5EF4-FFF2-40B4-BE49-F238E27FC236}">
                  <a16:creationId xmlns:a16="http://schemas.microsoft.com/office/drawing/2014/main" id="{78FA6D15-976D-8ED4-F0A2-C1CA9481EB17}"/>
                </a:ext>
              </a:extLst>
            </p:cNvPr>
            <p:cNvCxnSpPr/>
            <p:nvPr/>
          </p:nvCxnSpPr>
          <p:spPr>
            <a:xfrm>
              <a:off x="6705880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9" name="Straight Connector 167">
              <a:extLst>
                <a:ext uri="{FF2B5EF4-FFF2-40B4-BE49-F238E27FC236}">
                  <a16:creationId xmlns:a16="http://schemas.microsoft.com/office/drawing/2014/main" id="{C5F43E2A-494F-B961-36A3-38A080068C42}"/>
                </a:ext>
              </a:extLst>
            </p:cNvPr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10" name="Straight Connector 168">
              <a:extLst>
                <a:ext uri="{FF2B5EF4-FFF2-40B4-BE49-F238E27FC236}">
                  <a16:creationId xmlns:a16="http://schemas.microsoft.com/office/drawing/2014/main" id="{4D2E9152-4EC9-78FB-6B33-221A426B843B}"/>
                </a:ext>
              </a:extLst>
            </p:cNvPr>
            <p:cNvCxnSpPr/>
            <p:nvPr/>
          </p:nvCxnSpPr>
          <p:spPr>
            <a:xfrm>
              <a:off x="9144155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11" name="Straight Connector 169">
              <a:extLst>
                <a:ext uri="{FF2B5EF4-FFF2-40B4-BE49-F238E27FC236}">
                  <a16:creationId xmlns:a16="http://schemas.microsoft.com/office/drawing/2014/main" id="{16F0A648-ADB3-5DEA-7B49-67381BFB3BB2}"/>
                </a:ext>
              </a:extLst>
            </p:cNvPr>
            <p:cNvCxnSpPr/>
            <p:nvPr/>
          </p:nvCxnSpPr>
          <p:spPr>
            <a:xfrm>
              <a:off x="1036329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12" name="Straight Connector 170">
              <a:extLst>
                <a:ext uri="{FF2B5EF4-FFF2-40B4-BE49-F238E27FC236}">
                  <a16:creationId xmlns:a16="http://schemas.microsoft.com/office/drawing/2014/main" id="{92B03E84-D9E0-321E-F09C-0EFF6EBA7319}"/>
                </a:ext>
              </a:extLst>
            </p:cNvPr>
            <p:cNvCxnSpPr/>
            <p:nvPr/>
          </p:nvCxnSpPr>
          <p:spPr>
            <a:xfrm>
              <a:off x="11582439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13" name="Straight Connector 171">
              <a:extLst>
                <a:ext uri="{FF2B5EF4-FFF2-40B4-BE49-F238E27FC236}">
                  <a16:creationId xmlns:a16="http://schemas.microsoft.com/office/drawing/2014/main" id="{23B21127-17C3-A176-472F-273DB8D76861}"/>
                </a:ext>
              </a:extLst>
            </p:cNvPr>
            <p:cNvCxnSpPr/>
            <p:nvPr/>
          </p:nvCxnSpPr>
          <p:spPr>
            <a:xfrm>
              <a:off x="2816" y="386489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14" name="Straight Connector 172">
              <a:extLst>
                <a:ext uri="{FF2B5EF4-FFF2-40B4-BE49-F238E27FC236}">
                  <a16:creationId xmlns:a16="http://schemas.microsoft.com/office/drawing/2014/main" id="{F3C5E664-1509-154A-E48F-44EDD891E3D6}"/>
                </a:ext>
              </a:extLst>
            </p:cNvPr>
            <p:cNvCxnSpPr/>
            <p:nvPr/>
          </p:nvCxnSpPr>
          <p:spPr>
            <a:xfrm>
              <a:off x="2816" y="1611181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15" name="Straight Connector 173">
              <a:extLst>
                <a:ext uri="{FF2B5EF4-FFF2-40B4-BE49-F238E27FC236}">
                  <a16:creationId xmlns:a16="http://schemas.microsoft.com/office/drawing/2014/main" id="{8B012783-5405-D294-EEBE-BA28758E07FA}"/>
                </a:ext>
              </a:extLst>
            </p:cNvPr>
            <p:cNvCxnSpPr/>
            <p:nvPr/>
          </p:nvCxnSpPr>
          <p:spPr>
            <a:xfrm>
              <a:off x="2816" y="2835874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16" name="Straight Connector 174">
              <a:extLst>
                <a:ext uri="{FF2B5EF4-FFF2-40B4-BE49-F238E27FC236}">
                  <a16:creationId xmlns:a16="http://schemas.microsoft.com/office/drawing/2014/main" id="{9B0BEBEF-A214-6C71-7E32-B8A2231D309C}"/>
                </a:ext>
              </a:extLst>
            </p:cNvPr>
            <p:cNvCxnSpPr/>
            <p:nvPr/>
          </p:nvCxnSpPr>
          <p:spPr>
            <a:xfrm>
              <a:off x="2816" y="4060576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17" name="Straight Connector 175">
              <a:extLst>
                <a:ext uri="{FF2B5EF4-FFF2-40B4-BE49-F238E27FC236}">
                  <a16:creationId xmlns:a16="http://schemas.microsoft.com/office/drawing/2014/main" id="{0ACE25F1-A1A6-DC86-7193-156920E8AC93}"/>
                </a:ext>
              </a:extLst>
            </p:cNvPr>
            <p:cNvCxnSpPr/>
            <p:nvPr/>
          </p:nvCxnSpPr>
          <p:spPr>
            <a:xfrm>
              <a:off x="2816" y="5285268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cxnSp>
          <p:nvCxnSpPr>
            <p:cNvPr id="18" name="Straight Connector 176">
              <a:extLst>
                <a:ext uri="{FF2B5EF4-FFF2-40B4-BE49-F238E27FC236}">
                  <a16:creationId xmlns:a16="http://schemas.microsoft.com/office/drawing/2014/main" id="{9ABBBD34-DE13-9298-A4CC-1AE4EEBD1522}"/>
                </a:ext>
              </a:extLst>
            </p:cNvPr>
            <p:cNvCxnSpPr/>
            <p:nvPr/>
          </p:nvCxnSpPr>
          <p:spPr>
            <a:xfrm>
              <a:off x="2816" y="6509961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30000"/>
                </a:srgbClr>
              </a:solidFill>
              <a:prstDash val="solid"/>
              <a:miter/>
            </a:ln>
          </p:spPr>
        </p:cxnSp>
        <p:grpSp>
          <p:nvGrpSpPr>
            <p:cNvPr id="19" name="Group 177">
              <a:extLst>
                <a:ext uri="{FF2B5EF4-FFF2-40B4-BE49-F238E27FC236}">
                  <a16:creationId xmlns:a16="http://schemas.microsoft.com/office/drawing/2014/main" id="{7880D834-DBF8-85E5-F4BD-C8B163AC0D12}"/>
                </a:ext>
              </a:extLst>
            </p:cNvPr>
            <p:cNvGrpSpPr/>
            <p:nvPr/>
          </p:nvGrpSpPr>
          <p:grpSpPr>
            <a:xfrm>
              <a:off x="0" y="0"/>
              <a:ext cx="12191996" cy="6858000"/>
              <a:chOff x="0" y="0"/>
              <a:chExt cx="12191996" cy="6858000"/>
            </a:xfrm>
          </p:grpSpPr>
          <p:cxnSp>
            <p:nvCxnSpPr>
              <p:cNvPr id="20" name="Straight Connector 195">
                <a:extLst>
                  <a:ext uri="{FF2B5EF4-FFF2-40B4-BE49-F238E27FC236}">
                    <a16:creationId xmlns:a16="http://schemas.microsoft.com/office/drawing/2014/main" id="{6AD795FD-ED6C-0789-4F51-826280524EF5}"/>
                  </a:ext>
                </a:extLst>
              </p:cNvPr>
              <p:cNvCxnSpPr/>
              <p:nvPr/>
            </p:nvCxnSpPr>
            <p:spPr>
              <a:xfrm>
                <a:off x="225427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21" name="Straight Connector 196">
                <a:extLst>
                  <a:ext uri="{FF2B5EF4-FFF2-40B4-BE49-F238E27FC236}">
                    <a16:creationId xmlns:a16="http://schemas.microsoft.com/office/drawing/2014/main" id="{6CEFF981-A952-7CEF-6EFB-EFFAFADF6F6F}"/>
                  </a:ext>
                </a:extLst>
              </p:cNvPr>
              <p:cNvCxnSpPr/>
              <p:nvPr/>
            </p:nvCxnSpPr>
            <p:spPr>
              <a:xfrm>
                <a:off x="1449150" y="0"/>
                <a:ext cx="6815937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22" name="Straight Connector 197">
                <a:extLst>
                  <a:ext uri="{FF2B5EF4-FFF2-40B4-BE49-F238E27FC236}">
                    <a16:creationId xmlns:a16="http://schemas.microsoft.com/office/drawing/2014/main" id="{B578B10A-9457-3498-58F1-D5E04BEB88C0}"/>
                  </a:ext>
                </a:extLst>
              </p:cNvPr>
              <p:cNvCxnSpPr/>
              <p:nvPr/>
            </p:nvCxnSpPr>
            <p:spPr>
              <a:xfrm>
                <a:off x="2665978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23" name="Straight Connector 198">
                <a:extLst>
                  <a:ext uri="{FF2B5EF4-FFF2-40B4-BE49-F238E27FC236}">
                    <a16:creationId xmlns:a16="http://schemas.microsoft.com/office/drawing/2014/main" id="{B2BE11AB-185B-777C-57D7-DA6BAC390DFF}"/>
                  </a:ext>
                </a:extLst>
              </p:cNvPr>
              <p:cNvCxnSpPr/>
              <p:nvPr/>
            </p:nvCxnSpPr>
            <p:spPr>
              <a:xfrm>
                <a:off x="3885121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24" name="Straight Connector 199">
                <a:extLst>
                  <a:ext uri="{FF2B5EF4-FFF2-40B4-BE49-F238E27FC236}">
                    <a16:creationId xmlns:a16="http://schemas.microsoft.com/office/drawing/2014/main" id="{08C2E98B-6B13-E34A-D1E4-C779CAF5D33A}"/>
                  </a:ext>
                </a:extLst>
              </p:cNvPr>
              <p:cNvCxnSpPr/>
              <p:nvPr/>
            </p:nvCxnSpPr>
            <p:spPr>
              <a:xfrm>
                <a:off x="5106503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grpSp>
            <p:nvGrpSpPr>
              <p:cNvPr id="25" name="Group 200">
                <a:extLst>
                  <a:ext uri="{FF2B5EF4-FFF2-40B4-BE49-F238E27FC236}">
                    <a16:creationId xmlns:a16="http://schemas.microsoft.com/office/drawing/2014/main" id="{6BC32B5C-91E9-6C6F-0047-5B34A58EF621}"/>
                  </a:ext>
                </a:extLst>
              </p:cNvPr>
              <p:cNvGrpSpPr/>
              <p:nvPr/>
            </p:nvGrpSpPr>
            <p:grpSpPr>
              <a:xfrm>
                <a:off x="6327885" y="0"/>
                <a:ext cx="5864111" cy="5898675"/>
                <a:chOff x="6327885" y="0"/>
                <a:chExt cx="5864111" cy="5898675"/>
              </a:xfrm>
            </p:grpSpPr>
            <p:cxnSp>
              <p:nvCxnSpPr>
                <p:cNvPr id="26" name="Straight Connector 206">
                  <a:extLst>
                    <a:ext uri="{FF2B5EF4-FFF2-40B4-BE49-F238E27FC236}">
                      <a16:creationId xmlns:a16="http://schemas.microsoft.com/office/drawing/2014/main" id="{FC3434CD-4F70-AD43-55E9-7E0399BA1714}"/>
                    </a:ext>
                  </a:extLst>
                </p:cNvPr>
                <p:cNvCxnSpPr/>
                <p:nvPr/>
              </p:nvCxnSpPr>
              <p:spPr>
                <a:xfrm>
                  <a:off x="6327885" y="0"/>
                  <a:ext cx="5864111" cy="5898675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0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7" name="Straight Connector 207">
                  <a:extLst>
                    <a:ext uri="{FF2B5EF4-FFF2-40B4-BE49-F238E27FC236}">
                      <a16:creationId xmlns:a16="http://schemas.microsoft.com/office/drawing/2014/main" id="{90BED668-04C9-5692-A1F7-B79F294ED243}"/>
                    </a:ext>
                  </a:extLst>
                </p:cNvPr>
                <p:cNvCxnSpPr/>
                <p:nvPr/>
              </p:nvCxnSpPr>
              <p:spPr>
                <a:xfrm>
                  <a:off x="7549268" y="0"/>
                  <a:ext cx="4642728" cy="4672428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0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8" name="Straight Connector 208">
                  <a:extLst>
                    <a:ext uri="{FF2B5EF4-FFF2-40B4-BE49-F238E27FC236}">
                      <a16:creationId xmlns:a16="http://schemas.microsoft.com/office/drawing/2014/main" id="{D08F4AC6-8B91-596A-29AB-3C6187BFA8B7}"/>
                    </a:ext>
                  </a:extLst>
                </p:cNvPr>
                <p:cNvCxnSpPr/>
                <p:nvPr/>
              </p:nvCxnSpPr>
              <p:spPr>
                <a:xfrm>
                  <a:off x="8773000" y="0"/>
                  <a:ext cx="3418996" cy="345675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0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9" name="Straight Connector 209">
                  <a:extLst>
                    <a:ext uri="{FF2B5EF4-FFF2-40B4-BE49-F238E27FC236}">
                      <a16:creationId xmlns:a16="http://schemas.microsoft.com/office/drawing/2014/main" id="{438CBA81-3E5A-3AF7-8FF4-772ADF5DA8BF}"/>
                    </a:ext>
                  </a:extLst>
                </p:cNvPr>
                <p:cNvCxnSpPr/>
                <p:nvPr/>
              </p:nvCxnSpPr>
              <p:spPr>
                <a:xfrm>
                  <a:off x="9982203" y="0"/>
                  <a:ext cx="2209793" cy="222647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0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30" name="Straight Connector 210">
                  <a:extLst>
                    <a:ext uri="{FF2B5EF4-FFF2-40B4-BE49-F238E27FC236}">
                      <a16:creationId xmlns:a16="http://schemas.microsoft.com/office/drawing/2014/main" id="{A38E2FC0-51A8-460D-E284-E806B89B6D1F}"/>
                    </a:ext>
                  </a:extLst>
                </p:cNvPr>
                <p:cNvCxnSpPr/>
                <p:nvPr/>
              </p:nvCxnSpPr>
              <p:spPr>
                <a:xfrm>
                  <a:off x="11199022" y="0"/>
                  <a:ext cx="992974" cy="100250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0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31" name="Straight Connector 201">
                <a:extLst>
                  <a:ext uri="{FF2B5EF4-FFF2-40B4-BE49-F238E27FC236}">
                    <a16:creationId xmlns:a16="http://schemas.microsoft.com/office/drawing/2014/main" id="{A9F36FA2-DCBB-9BF8-1DFE-542F74E40B60}"/>
                  </a:ext>
                </a:extLst>
              </p:cNvPr>
              <p:cNvCxnSpPr/>
              <p:nvPr/>
            </p:nvCxnSpPr>
            <p:spPr>
              <a:xfrm flipH="1" flipV="1">
                <a:off x="0" y="1012048"/>
                <a:ext cx="5828806" cy="5845952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32" name="Straight Connector 202">
                <a:extLst>
                  <a:ext uri="{FF2B5EF4-FFF2-40B4-BE49-F238E27FC236}">
                    <a16:creationId xmlns:a16="http://schemas.microsoft.com/office/drawing/2014/main" id="{82A45388-0082-B4AF-172C-64686516D9BA}"/>
                  </a:ext>
                </a:extLst>
              </p:cNvPr>
              <p:cNvCxnSpPr/>
              <p:nvPr/>
            </p:nvCxnSpPr>
            <p:spPr>
              <a:xfrm flipH="1" flipV="1">
                <a:off x="0" y="2227341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33" name="Straight Connector 203">
                <a:extLst>
                  <a:ext uri="{FF2B5EF4-FFF2-40B4-BE49-F238E27FC236}">
                    <a16:creationId xmlns:a16="http://schemas.microsoft.com/office/drawing/2014/main" id="{7AF9E369-5030-0058-FED9-E077F385EA21}"/>
                  </a:ext>
                </a:extLst>
              </p:cNvPr>
              <p:cNvCxnSpPr/>
              <p:nvPr/>
            </p:nvCxnSpPr>
            <p:spPr>
              <a:xfrm flipH="1" flipV="1">
                <a:off x="0" y="3432145"/>
                <a:ext cx="3398422" cy="3425855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34" name="Straight Connector 204">
                <a:extLst>
                  <a:ext uri="{FF2B5EF4-FFF2-40B4-BE49-F238E27FC236}">
                    <a16:creationId xmlns:a16="http://schemas.microsoft.com/office/drawing/2014/main" id="{4586B340-775E-3E54-C32A-735210FA90F5}"/>
                  </a:ext>
                </a:extLst>
              </p:cNvPr>
              <p:cNvCxnSpPr/>
              <p:nvPr/>
            </p:nvCxnSpPr>
            <p:spPr>
              <a:xfrm flipH="1" flipV="1">
                <a:off x="0" y="4651433"/>
                <a:ext cx="2196498" cy="2206567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35" name="Straight Connector 205">
                <a:extLst>
                  <a:ext uri="{FF2B5EF4-FFF2-40B4-BE49-F238E27FC236}">
                    <a16:creationId xmlns:a16="http://schemas.microsoft.com/office/drawing/2014/main" id="{98CCB06A-116E-BD54-8264-2CD3996966FA}"/>
                  </a:ext>
                </a:extLst>
              </p:cNvPr>
              <p:cNvCxnSpPr/>
              <p:nvPr/>
            </p:nvCxnSpPr>
            <p:spPr>
              <a:xfrm flipH="1" flipV="1">
                <a:off x="0" y="5864449"/>
                <a:ext cx="987003" cy="993551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36" name="Group 178">
              <a:extLst>
                <a:ext uri="{FF2B5EF4-FFF2-40B4-BE49-F238E27FC236}">
                  <a16:creationId xmlns:a16="http://schemas.microsoft.com/office/drawing/2014/main" id="{385B1CEC-E56E-C37E-F84D-DC2C42E491A6}"/>
                </a:ext>
              </a:extLst>
            </p:cNvPr>
            <p:cNvGrpSpPr/>
            <p:nvPr/>
          </p:nvGrpSpPr>
          <p:grpSpPr>
            <a:xfrm>
              <a:off x="0" y="0"/>
              <a:ext cx="12191996" cy="6858000"/>
              <a:chOff x="0" y="0"/>
              <a:chExt cx="12191996" cy="6858000"/>
            </a:xfrm>
          </p:grpSpPr>
          <p:cxnSp>
            <p:nvCxnSpPr>
              <p:cNvPr id="37" name="Straight Connector 179">
                <a:extLst>
                  <a:ext uri="{FF2B5EF4-FFF2-40B4-BE49-F238E27FC236}">
                    <a16:creationId xmlns:a16="http://schemas.microsoft.com/office/drawing/2014/main" id="{955F1BF6-F111-B654-1EF9-1EBBE4780D39}"/>
                  </a:ext>
                </a:extLst>
              </p:cNvPr>
              <p:cNvCxnSpPr/>
              <p:nvPr/>
            </p:nvCxnSpPr>
            <p:spPr>
              <a:xfrm flipH="1">
                <a:off x="5150641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38" name="Straight Connector 180">
                <a:extLst>
                  <a:ext uri="{FF2B5EF4-FFF2-40B4-BE49-F238E27FC236}">
                    <a16:creationId xmlns:a16="http://schemas.microsoft.com/office/drawing/2014/main" id="{E4AE8795-F095-198D-0CE9-6F0438A648A6}"/>
                  </a:ext>
                </a:extLst>
              </p:cNvPr>
              <p:cNvCxnSpPr/>
              <p:nvPr/>
            </p:nvCxnSpPr>
            <p:spPr>
              <a:xfrm flipH="1">
                <a:off x="3926918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39" name="Straight Connector 181">
                <a:extLst>
                  <a:ext uri="{FF2B5EF4-FFF2-40B4-BE49-F238E27FC236}">
                    <a16:creationId xmlns:a16="http://schemas.microsoft.com/office/drawing/2014/main" id="{5287F3E5-EF7F-7931-10BF-96583FB6BBBC}"/>
                  </a:ext>
                </a:extLst>
              </p:cNvPr>
              <p:cNvCxnSpPr/>
              <p:nvPr/>
            </p:nvCxnSpPr>
            <p:spPr>
              <a:xfrm flipH="1">
                <a:off x="2710089" y="0"/>
                <a:ext cx="6815929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40" name="Straight Connector 182">
                <a:extLst>
                  <a:ext uri="{FF2B5EF4-FFF2-40B4-BE49-F238E27FC236}">
                    <a16:creationId xmlns:a16="http://schemas.microsoft.com/office/drawing/2014/main" id="{B002132E-DF07-837B-59C7-CC449C17F069}"/>
                  </a:ext>
                </a:extLst>
              </p:cNvPr>
              <p:cNvCxnSpPr/>
              <p:nvPr/>
            </p:nvCxnSpPr>
            <p:spPr>
              <a:xfrm flipH="1">
                <a:off x="1490947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41" name="Straight Connector 183">
                <a:extLst>
                  <a:ext uri="{FF2B5EF4-FFF2-40B4-BE49-F238E27FC236}">
                    <a16:creationId xmlns:a16="http://schemas.microsoft.com/office/drawing/2014/main" id="{A1F6A7F6-E8BF-6302-DEB8-DB7016B33E3E}"/>
                  </a:ext>
                </a:extLst>
              </p:cNvPr>
              <p:cNvCxnSpPr/>
              <p:nvPr/>
            </p:nvCxnSpPr>
            <p:spPr>
              <a:xfrm flipH="1">
                <a:off x="269565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grpSp>
            <p:nvGrpSpPr>
              <p:cNvPr id="42" name="Group 184">
                <a:extLst>
                  <a:ext uri="{FF2B5EF4-FFF2-40B4-BE49-F238E27FC236}">
                    <a16:creationId xmlns:a16="http://schemas.microsoft.com/office/drawing/2014/main" id="{3034CC21-9855-8B73-AE36-F481603F6A1F}"/>
                  </a:ext>
                </a:extLst>
              </p:cNvPr>
              <p:cNvGrpSpPr/>
              <p:nvPr/>
            </p:nvGrpSpPr>
            <p:grpSpPr>
              <a:xfrm>
                <a:off x="0" y="0"/>
                <a:ext cx="5864111" cy="5898675"/>
                <a:chOff x="0" y="0"/>
                <a:chExt cx="5864111" cy="5898675"/>
              </a:xfrm>
            </p:grpSpPr>
            <p:cxnSp>
              <p:nvCxnSpPr>
                <p:cNvPr id="43" name="Straight Connector 190">
                  <a:extLst>
                    <a:ext uri="{FF2B5EF4-FFF2-40B4-BE49-F238E27FC236}">
                      <a16:creationId xmlns:a16="http://schemas.microsoft.com/office/drawing/2014/main" id="{9215CD95-6CD7-8455-BB8C-E154CC870808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5864111" cy="5898675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0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4" name="Straight Connector 191">
                  <a:extLst>
                    <a:ext uri="{FF2B5EF4-FFF2-40B4-BE49-F238E27FC236}">
                      <a16:creationId xmlns:a16="http://schemas.microsoft.com/office/drawing/2014/main" id="{C10698F4-7FE9-53FC-41D7-F90980340373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4642728" cy="4672428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0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5" name="Straight Connector 192">
                  <a:extLst>
                    <a:ext uri="{FF2B5EF4-FFF2-40B4-BE49-F238E27FC236}">
                      <a16:creationId xmlns:a16="http://schemas.microsoft.com/office/drawing/2014/main" id="{8FB4BCF5-8B8D-8791-33AE-3FD8E79E5BC7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3419005" cy="345675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0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6" name="Straight Connector 193">
                  <a:extLst>
                    <a:ext uri="{FF2B5EF4-FFF2-40B4-BE49-F238E27FC236}">
                      <a16:creationId xmlns:a16="http://schemas.microsoft.com/office/drawing/2014/main" id="{17E49801-4568-36AB-5E43-43B6FBC38508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2209803" cy="222647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0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7" name="Straight Connector 194">
                  <a:extLst>
                    <a:ext uri="{FF2B5EF4-FFF2-40B4-BE49-F238E27FC236}">
                      <a16:creationId xmlns:a16="http://schemas.microsoft.com/office/drawing/2014/main" id="{AF4B3C52-C05F-406A-1438-41C4B1DDD400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992983" cy="100250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30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48" name="Straight Connector 185">
                <a:extLst>
                  <a:ext uri="{FF2B5EF4-FFF2-40B4-BE49-F238E27FC236}">
                    <a16:creationId xmlns:a16="http://schemas.microsoft.com/office/drawing/2014/main" id="{37CFE7F4-095B-5BAF-C345-2A4C879BAD04}"/>
                  </a:ext>
                </a:extLst>
              </p:cNvPr>
              <p:cNvCxnSpPr/>
              <p:nvPr/>
            </p:nvCxnSpPr>
            <p:spPr>
              <a:xfrm flipV="1">
                <a:off x="6363190" y="1012048"/>
                <a:ext cx="5828806" cy="5845952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49" name="Straight Connector 186">
                <a:extLst>
                  <a:ext uri="{FF2B5EF4-FFF2-40B4-BE49-F238E27FC236}">
                    <a16:creationId xmlns:a16="http://schemas.microsoft.com/office/drawing/2014/main" id="{A4C23FB8-4345-EDC8-06DD-406930B13418}"/>
                  </a:ext>
                </a:extLst>
              </p:cNvPr>
              <p:cNvCxnSpPr/>
              <p:nvPr/>
            </p:nvCxnSpPr>
            <p:spPr>
              <a:xfrm flipV="1">
                <a:off x="7577221" y="2227341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50" name="Straight Connector 187">
                <a:extLst>
                  <a:ext uri="{FF2B5EF4-FFF2-40B4-BE49-F238E27FC236}">
                    <a16:creationId xmlns:a16="http://schemas.microsoft.com/office/drawing/2014/main" id="{C5438EA2-C3AF-EAF2-B8CC-1A0731D7E456}"/>
                  </a:ext>
                </a:extLst>
              </p:cNvPr>
              <p:cNvCxnSpPr/>
              <p:nvPr/>
            </p:nvCxnSpPr>
            <p:spPr>
              <a:xfrm flipV="1">
                <a:off x="8793583" y="3432145"/>
                <a:ext cx="3398413" cy="3425855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51" name="Straight Connector 188">
                <a:extLst>
                  <a:ext uri="{FF2B5EF4-FFF2-40B4-BE49-F238E27FC236}">
                    <a16:creationId xmlns:a16="http://schemas.microsoft.com/office/drawing/2014/main" id="{E28E4B2E-1E09-B605-3D78-D79225178EC3}"/>
                  </a:ext>
                </a:extLst>
              </p:cNvPr>
              <p:cNvCxnSpPr/>
              <p:nvPr/>
            </p:nvCxnSpPr>
            <p:spPr>
              <a:xfrm flipV="1">
                <a:off x="9995507" y="4651433"/>
                <a:ext cx="2196489" cy="2206567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  <p:cxnSp>
            <p:nvCxnSpPr>
              <p:cNvPr id="52" name="Straight Connector 189">
                <a:extLst>
                  <a:ext uri="{FF2B5EF4-FFF2-40B4-BE49-F238E27FC236}">
                    <a16:creationId xmlns:a16="http://schemas.microsoft.com/office/drawing/2014/main" id="{53D08E09-8EDC-0CE1-FCBA-BCAE63E64FF3}"/>
                  </a:ext>
                </a:extLst>
              </p:cNvPr>
              <p:cNvCxnSpPr/>
              <p:nvPr/>
            </p:nvCxnSpPr>
            <p:spPr>
              <a:xfrm flipV="1">
                <a:off x="11204993" y="5864449"/>
                <a:ext cx="987003" cy="993551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30000"/>
                  </a:srgbClr>
                </a:solidFill>
                <a:prstDash val="solid"/>
                <a:miter/>
              </a:ln>
            </p:spPr>
          </p:cxnSp>
        </p:grpSp>
      </p:grpSp>
      <p:sp>
        <p:nvSpPr>
          <p:cNvPr id="53" name="Footer Placeholder 212">
            <a:extLst>
              <a:ext uri="{FF2B5EF4-FFF2-40B4-BE49-F238E27FC236}">
                <a16:creationId xmlns:a16="http://schemas.microsoft.com/office/drawing/2014/main" id="{8D79AD11-FAAD-4419-1F3E-84655AB270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4" name="Date Placeholder 211">
            <a:extLst>
              <a:ext uri="{FF2B5EF4-FFF2-40B4-BE49-F238E27FC236}">
                <a16:creationId xmlns:a16="http://schemas.microsoft.com/office/drawing/2014/main" id="{F217ADB2-DB22-ADF2-4CDB-D9D4D80D2C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E067E-BD5C-41C1-9AF3-81E779EF589C}" type="datetime1">
              <a:rPr lang="en-US"/>
              <a:pPr lvl="0"/>
              <a:t>12/5/23</a:t>
            </a:fld>
            <a:endParaRPr lang="en-US"/>
          </a:p>
        </p:txBody>
      </p:sp>
      <p:sp>
        <p:nvSpPr>
          <p:cNvPr id="55" name="Slide Number Placeholder 213">
            <a:extLst>
              <a:ext uri="{FF2B5EF4-FFF2-40B4-BE49-F238E27FC236}">
                <a16:creationId xmlns:a16="http://schemas.microsoft.com/office/drawing/2014/main" id="{1983B161-359C-7ADC-C590-381C939F09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6881F0-CA58-410F-8967-C41E85D140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2614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>
          <a:gsLst>
            <a:gs pos="0">
              <a:srgbClr val="D15A3E"/>
            </a:gs>
            <a:gs pos="100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2B911347-64BF-5740-AD77-594375BAD084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cxnSp>
          <p:nvCxnSpPr>
            <p:cNvPr id="3" name="Straight Connector 9">
              <a:extLst>
                <a:ext uri="{FF2B5EF4-FFF2-40B4-BE49-F238E27FC236}">
                  <a16:creationId xmlns:a16="http://schemas.microsoft.com/office/drawing/2014/main" id="{4E70123F-A3FF-64F8-B7AC-24CBA3212B08}"/>
                </a:ext>
              </a:extLst>
            </p:cNvPr>
            <p:cNvCxnSpPr/>
            <p:nvPr/>
          </p:nvCxnSpPr>
          <p:spPr>
            <a:xfrm>
              <a:off x="61019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4" name="Straight Connector 10">
              <a:extLst>
                <a:ext uri="{FF2B5EF4-FFF2-40B4-BE49-F238E27FC236}">
                  <a16:creationId xmlns:a16="http://schemas.microsoft.com/office/drawing/2014/main" id="{AA30A36F-0B37-7227-27B4-0606A097258B}"/>
                </a:ext>
              </a:extLst>
            </p:cNvPr>
            <p:cNvCxnSpPr/>
            <p:nvPr/>
          </p:nvCxnSpPr>
          <p:spPr>
            <a:xfrm>
              <a:off x="1829330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5" name="Straight Connector 11">
              <a:extLst>
                <a:ext uri="{FF2B5EF4-FFF2-40B4-BE49-F238E27FC236}">
                  <a16:creationId xmlns:a16="http://schemas.microsoft.com/office/drawing/2014/main" id="{E47D4D9A-BBD5-121E-1CB8-2B4674AE9784}"/>
                </a:ext>
              </a:extLst>
            </p:cNvPr>
            <p:cNvCxnSpPr/>
            <p:nvPr/>
          </p:nvCxnSpPr>
          <p:spPr>
            <a:xfrm>
              <a:off x="3048472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6" name="Straight Connector 12">
              <a:extLst>
                <a:ext uri="{FF2B5EF4-FFF2-40B4-BE49-F238E27FC236}">
                  <a16:creationId xmlns:a16="http://schemas.microsoft.com/office/drawing/2014/main" id="{C0F96ED2-06CF-E01B-6021-56F1B6A4011B}"/>
                </a:ext>
              </a:extLst>
            </p:cNvPr>
            <p:cNvCxnSpPr/>
            <p:nvPr/>
          </p:nvCxnSpPr>
          <p:spPr>
            <a:xfrm>
              <a:off x="4267605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7" name="Straight Connector 13">
              <a:extLst>
                <a:ext uri="{FF2B5EF4-FFF2-40B4-BE49-F238E27FC236}">
                  <a16:creationId xmlns:a16="http://schemas.microsoft.com/office/drawing/2014/main" id="{937ED0A8-B9DD-59AA-CADE-B39945BA7252}"/>
                </a:ext>
              </a:extLst>
            </p:cNvPr>
            <p:cNvCxnSpPr/>
            <p:nvPr/>
          </p:nvCxnSpPr>
          <p:spPr>
            <a:xfrm>
              <a:off x="548674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DF76884E-8BE4-63AE-E185-AC7550C52206}"/>
                </a:ext>
              </a:extLst>
            </p:cNvPr>
            <p:cNvCxnSpPr/>
            <p:nvPr/>
          </p:nvCxnSpPr>
          <p:spPr>
            <a:xfrm>
              <a:off x="6705880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9" name="Straight Connector 15">
              <a:extLst>
                <a:ext uri="{FF2B5EF4-FFF2-40B4-BE49-F238E27FC236}">
                  <a16:creationId xmlns:a16="http://schemas.microsoft.com/office/drawing/2014/main" id="{367F5790-ACB9-DCF3-46AC-C141E56F1E73}"/>
                </a:ext>
              </a:extLst>
            </p:cNvPr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0" name="Straight Connector 16">
              <a:extLst>
                <a:ext uri="{FF2B5EF4-FFF2-40B4-BE49-F238E27FC236}">
                  <a16:creationId xmlns:a16="http://schemas.microsoft.com/office/drawing/2014/main" id="{40CF4E9F-FB74-B997-CD59-3DC9252504FB}"/>
                </a:ext>
              </a:extLst>
            </p:cNvPr>
            <p:cNvCxnSpPr/>
            <p:nvPr/>
          </p:nvCxnSpPr>
          <p:spPr>
            <a:xfrm>
              <a:off x="9144155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1" name="Straight Connector 17">
              <a:extLst>
                <a:ext uri="{FF2B5EF4-FFF2-40B4-BE49-F238E27FC236}">
                  <a16:creationId xmlns:a16="http://schemas.microsoft.com/office/drawing/2014/main" id="{A7118E38-593E-4B26-0218-86DE21495252}"/>
                </a:ext>
              </a:extLst>
            </p:cNvPr>
            <p:cNvCxnSpPr/>
            <p:nvPr/>
          </p:nvCxnSpPr>
          <p:spPr>
            <a:xfrm>
              <a:off x="1036329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2" name="Straight Connector 18">
              <a:extLst>
                <a:ext uri="{FF2B5EF4-FFF2-40B4-BE49-F238E27FC236}">
                  <a16:creationId xmlns:a16="http://schemas.microsoft.com/office/drawing/2014/main" id="{B56FF6A4-BB08-612D-82A9-594CAB464D9D}"/>
                </a:ext>
              </a:extLst>
            </p:cNvPr>
            <p:cNvCxnSpPr/>
            <p:nvPr/>
          </p:nvCxnSpPr>
          <p:spPr>
            <a:xfrm>
              <a:off x="11582439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3" name="Straight Connector 19">
              <a:extLst>
                <a:ext uri="{FF2B5EF4-FFF2-40B4-BE49-F238E27FC236}">
                  <a16:creationId xmlns:a16="http://schemas.microsoft.com/office/drawing/2014/main" id="{D19B0DBA-8CEC-3C63-D5E5-7EA64F28FC3C}"/>
                </a:ext>
              </a:extLst>
            </p:cNvPr>
            <p:cNvCxnSpPr/>
            <p:nvPr/>
          </p:nvCxnSpPr>
          <p:spPr>
            <a:xfrm>
              <a:off x="2816" y="386489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4" name="Straight Connector 20">
              <a:extLst>
                <a:ext uri="{FF2B5EF4-FFF2-40B4-BE49-F238E27FC236}">
                  <a16:creationId xmlns:a16="http://schemas.microsoft.com/office/drawing/2014/main" id="{4CF2C555-09E2-37D7-2A7F-A38534169FBC}"/>
                </a:ext>
              </a:extLst>
            </p:cNvPr>
            <p:cNvCxnSpPr/>
            <p:nvPr/>
          </p:nvCxnSpPr>
          <p:spPr>
            <a:xfrm>
              <a:off x="2816" y="1611181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5" name="Straight Connector 21">
              <a:extLst>
                <a:ext uri="{FF2B5EF4-FFF2-40B4-BE49-F238E27FC236}">
                  <a16:creationId xmlns:a16="http://schemas.microsoft.com/office/drawing/2014/main" id="{442E14CB-61E7-DBAA-AF81-A4F8A01F64EF}"/>
                </a:ext>
              </a:extLst>
            </p:cNvPr>
            <p:cNvCxnSpPr/>
            <p:nvPr/>
          </p:nvCxnSpPr>
          <p:spPr>
            <a:xfrm>
              <a:off x="2816" y="2835874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6" name="Straight Connector 22">
              <a:extLst>
                <a:ext uri="{FF2B5EF4-FFF2-40B4-BE49-F238E27FC236}">
                  <a16:creationId xmlns:a16="http://schemas.microsoft.com/office/drawing/2014/main" id="{41AEC9D1-71DD-083D-3271-80F1987C09F3}"/>
                </a:ext>
              </a:extLst>
            </p:cNvPr>
            <p:cNvCxnSpPr/>
            <p:nvPr/>
          </p:nvCxnSpPr>
          <p:spPr>
            <a:xfrm>
              <a:off x="2816" y="4060576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7" name="Straight Connector 23">
              <a:extLst>
                <a:ext uri="{FF2B5EF4-FFF2-40B4-BE49-F238E27FC236}">
                  <a16:creationId xmlns:a16="http://schemas.microsoft.com/office/drawing/2014/main" id="{D94DAE48-4DAE-D7C7-ED4F-C535A7D8767C}"/>
                </a:ext>
              </a:extLst>
            </p:cNvPr>
            <p:cNvCxnSpPr/>
            <p:nvPr/>
          </p:nvCxnSpPr>
          <p:spPr>
            <a:xfrm>
              <a:off x="2816" y="5285268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0BF5D953-01C1-2C29-B32D-880A4FD76A32}"/>
                </a:ext>
              </a:extLst>
            </p:cNvPr>
            <p:cNvCxnSpPr/>
            <p:nvPr/>
          </p:nvCxnSpPr>
          <p:spPr>
            <a:xfrm>
              <a:off x="2816" y="6509961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grpSp>
          <p:nvGrpSpPr>
            <p:cNvPr id="19" name="Group 25">
              <a:extLst>
                <a:ext uri="{FF2B5EF4-FFF2-40B4-BE49-F238E27FC236}">
                  <a16:creationId xmlns:a16="http://schemas.microsoft.com/office/drawing/2014/main" id="{7E80322F-B017-0ABC-029C-E44C719EA1CA}"/>
                </a:ext>
              </a:extLst>
            </p:cNvPr>
            <p:cNvGrpSpPr/>
            <p:nvPr/>
          </p:nvGrpSpPr>
          <p:grpSpPr>
            <a:xfrm>
              <a:off x="0" y="0"/>
              <a:ext cx="12191996" cy="6858000"/>
              <a:chOff x="0" y="0"/>
              <a:chExt cx="12191996" cy="6858000"/>
            </a:xfrm>
          </p:grpSpPr>
          <p:cxnSp>
            <p:nvCxnSpPr>
              <p:cNvPr id="20" name="Straight Connector 43">
                <a:extLst>
                  <a:ext uri="{FF2B5EF4-FFF2-40B4-BE49-F238E27FC236}">
                    <a16:creationId xmlns:a16="http://schemas.microsoft.com/office/drawing/2014/main" id="{25A86B8C-32D2-724D-80A8-88C25EA85233}"/>
                  </a:ext>
                </a:extLst>
              </p:cNvPr>
              <p:cNvCxnSpPr/>
              <p:nvPr/>
            </p:nvCxnSpPr>
            <p:spPr>
              <a:xfrm>
                <a:off x="225427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1" name="Straight Connector 44">
                <a:extLst>
                  <a:ext uri="{FF2B5EF4-FFF2-40B4-BE49-F238E27FC236}">
                    <a16:creationId xmlns:a16="http://schemas.microsoft.com/office/drawing/2014/main" id="{CEFCD779-6E64-BB77-410C-7BA4E99615AD}"/>
                  </a:ext>
                </a:extLst>
              </p:cNvPr>
              <p:cNvCxnSpPr/>
              <p:nvPr/>
            </p:nvCxnSpPr>
            <p:spPr>
              <a:xfrm>
                <a:off x="1449150" y="0"/>
                <a:ext cx="6815937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2" name="Straight Connector 45">
                <a:extLst>
                  <a:ext uri="{FF2B5EF4-FFF2-40B4-BE49-F238E27FC236}">
                    <a16:creationId xmlns:a16="http://schemas.microsoft.com/office/drawing/2014/main" id="{97EEB3EB-8A57-500C-25A0-B1C7DD965A96}"/>
                  </a:ext>
                </a:extLst>
              </p:cNvPr>
              <p:cNvCxnSpPr/>
              <p:nvPr/>
            </p:nvCxnSpPr>
            <p:spPr>
              <a:xfrm>
                <a:off x="2665978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3" name="Straight Connector 46">
                <a:extLst>
                  <a:ext uri="{FF2B5EF4-FFF2-40B4-BE49-F238E27FC236}">
                    <a16:creationId xmlns:a16="http://schemas.microsoft.com/office/drawing/2014/main" id="{3F55F484-5992-6522-9F6E-F914E5376E14}"/>
                  </a:ext>
                </a:extLst>
              </p:cNvPr>
              <p:cNvCxnSpPr/>
              <p:nvPr/>
            </p:nvCxnSpPr>
            <p:spPr>
              <a:xfrm>
                <a:off x="3885121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4" name="Straight Connector 47">
                <a:extLst>
                  <a:ext uri="{FF2B5EF4-FFF2-40B4-BE49-F238E27FC236}">
                    <a16:creationId xmlns:a16="http://schemas.microsoft.com/office/drawing/2014/main" id="{5CDA698B-1775-55AF-35C6-24F0BE73B07C}"/>
                  </a:ext>
                </a:extLst>
              </p:cNvPr>
              <p:cNvCxnSpPr/>
              <p:nvPr/>
            </p:nvCxnSpPr>
            <p:spPr>
              <a:xfrm>
                <a:off x="5106503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grpSp>
            <p:nvGrpSpPr>
              <p:cNvPr id="25" name="Group 48">
                <a:extLst>
                  <a:ext uri="{FF2B5EF4-FFF2-40B4-BE49-F238E27FC236}">
                    <a16:creationId xmlns:a16="http://schemas.microsoft.com/office/drawing/2014/main" id="{E9F7D234-9E36-7F39-70BF-54FCF861C519}"/>
                  </a:ext>
                </a:extLst>
              </p:cNvPr>
              <p:cNvGrpSpPr/>
              <p:nvPr/>
            </p:nvGrpSpPr>
            <p:grpSpPr>
              <a:xfrm>
                <a:off x="6327885" y="0"/>
                <a:ext cx="5864111" cy="5898675"/>
                <a:chOff x="6327885" y="0"/>
                <a:chExt cx="5864111" cy="5898675"/>
              </a:xfrm>
            </p:grpSpPr>
            <p:cxnSp>
              <p:nvCxnSpPr>
                <p:cNvPr id="26" name="Straight Connector 54">
                  <a:extLst>
                    <a:ext uri="{FF2B5EF4-FFF2-40B4-BE49-F238E27FC236}">
                      <a16:creationId xmlns:a16="http://schemas.microsoft.com/office/drawing/2014/main" id="{52F9CC27-801F-64C7-B783-D37C2DF1649B}"/>
                    </a:ext>
                  </a:extLst>
                </p:cNvPr>
                <p:cNvCxnSpPr/>
                <p:nvPr/>
              </p:nvCxnSpPr>
              <p:spPr>
                <a:xfrm>
                  <a:off x="6327885" y="0"/>
                  <a:ext cx="5864111" cy="5898675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7" name="Straight Connector 55">
                  <a:extLst>
                    <a:ext uri="{FF2B5EF4-FFF2-40B4-BE49-F238E27FC236}">
                      <a16:creationId xmlns:a16="http://schemas.microsoft.com/office/drawing/2014/main" id="{984A71C6-E40B-E176-537F-3891B8811539}"/>
                    </a:ext>
                  </a:extLst>
                </p:cNvPr>
                <p:cNvCxnSpPr/>
                <p:nvPr/>
              </p:nvCxnSpPr>
              <p:spPr>
                <a:xfrm>
                  <a:off x="7549268" y="0"/>
                  <a:ext cx="4642728" cy="4672428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8" name="Straight Connector 56">
                  <a:extLst>
                    <a:ext uri="{FF2B5EF4-FFF2-40B4-BE49-F238E27FC236}">
                      <a16:creationId xmlns:a16="http://schemas.microsoft.com/office/drawing/2014/main" id="{0C27F44D-27F6-1029-2E4E-2AB869821590}"/>
                    </a:ext>
                  </a:extLst>
                </p:cNvPr>
                <p:cNvCxnSpPr/>
                <p:nvPr/>
              </p:nvCxnSpPr>
              <p:spPr>
                <a:xfrm>
                  <a:off x="8773000" y="0"/>
                  <a:ext cx="3418996" cy="345675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9" name="Straight Connector 57">
                  <a:extLst>
                    <a:ext uri="{FF2B5EF4-FFF2-40B4-BE49-F238E27FC236}">
                      <a16:creationId xmlns:a16="http://schemas.microsoft.com/office/drawing/2014/main" id="{42D5FFB9-9502-05E8-0FB5-5FF95EAFE454}"/>
                    </a:ext>
                  </a:extLst>
                </p:cNvPr>
                <p:cNvCxnSpPr/>
                <p:nvPr/>
              </p:nvCxnSpPr>
              <p:spPr>
                <a:xfrm>
                  <a:off x="9982203" y="0"/>
                  <a:ext cx="2209793" cy="222647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30" name="Straight Connector 58">
                  <a:extLst>
                    <a:ext uri="{FF2B5EF4-FFF2-40B4-BE49-F238E27FC236}">
                      <a16:creationId xmlns:a16="http://schemas.microsoft.com/office/drawing/2014/main" id="{49EB9AF2-DCE8-5C33-0A55-FCFE6B4715F7}"/>
                    </a:ext>
                  </a:extLst>
                </p:cNvPr>
                <p:cNvCxnSpPr/>
                <p:nvPr/>
              </p:nvCxnSpPr>
              <p:spPr>
                <a:xfrm>
                  <a:off x="11199022" y="0"/>
                  <a:ext cx="992974" cy="100250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31" name="Straight Connector 49">
                <a:extLst>
                  <a:ext uri="{FF2B5EF4-FFF2-40B4-BE49-F238E27FC236}">
                    <a16:creationId xmlns:a16="http://schemas.microsoft.com/office/drawing/2014/main" id="{995F7DD4-B1BD-3262-3334-9DEFAFE88292}"/>
                  </a:ext>
                </a:extLst>
              </p:cNvPr>
              <p:cNvCxnSpPr/>
              <p:nvPr/>
            </p:nvCxnSpPr>
            <p:spPr>
              <a:xfrm flipH="1" flipV="1">
                <a:off x="0" y="1012048"/>
                <a:ext cx="5828806" cy="5845952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2" name="Straight Connector 50">
                <a:extLst>
                  <a:ext uri="{FF2B5EF4-FFF2-40B4-BE49-F238E27FC236}">
                    <a16:creationId xmlns:a16="http://schemas.microsoft.com/office/drawing/2014/main" id="{A0A8239C-D761-44BB-54AD-6C515D3F5311}"/>
                  </a:ext>
                </a:extLst>
              </p:cNvPr>
              <p:cNvCxnSpPr/>
              <p:nvPr/>
            </p:nvCxnSpPr>
            <p:spPr>
              <a:xfrm flipH="1" flipV="1">
                <a:off x="0" y="2227341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3" name="Straight Connector 51">
                <a:extLst>
                  <a:ext uri="{FF2B5EF4-FFF2-40B4-BE49-F238E27FC236}">
                    <a16:creationId xmlns:a16="http://schemas.microsoft.com/office/drawing/2014/main" id="{FA355D59-0B78-071B-070E-D69A6BC01965}"/>
                  </a:ext>
                </a:extLst>
              </p:cNvPr>
              <p:cNvCxnSpPr/>
              <p:nvPr/>
            </p:nvCxnSpPr>
            <p:spPr>
              <a:xfrm flipH="1" flipV="1">
                <a:off x="0" y="3432145"/>
                <a:ext cx="3398422" cy="3425855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4" name="Straight Connector 52">
                <a:extLst>
                  <a:ext uri="{FF2B5EF4-FFF2-40B4-BE49-F238E27FC236}">
                    <a16:creationId xmlns:a16="http://schemas.microsoft.com/office/drawing/2014/main" id="{89EFA330-76C4-99AE-075B-3432770DA133}"/>
                  </a:ext>
                </a:extLst>
              </p:cNvPr>
              <p:cNvCxnSpPr/>
              <p:nvPr/>
            </p:nvCxnSpPr>
            <p:spPr>
              <a:xfrm flipH="1" flipV="1">
                <a:off x="0" y="4651433"/>
                <a:ext cx="2196498" cy="2206567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5" name="Straight Connector 53">
                <a:extLst>
                  <a:ext uri="{FF2B5EF4-FFF2-40B4-BE49-F238E27FC236}">
                    <a16:creationId xmlns:a16="http://schemas.microsoft.com/office/drawing/2014/main" id="{068D1B3F-BE13-B410-9E9F-0F5BD54293B0}"/>
                  </a:ext>
                </a:extLst>
              </p:cNvPr>
              <p:cNvCxnSpPr/>
              <p:nvPr/>
            </p:nvCxnSpPr>
            <p:spPr>
              <a:xfrm flipH="1" flipV="1">
                <a:off x="0" y="5864449"/>
                <a:ext cx="987003" cy="993551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36" name="Group 26">
              <a:extLst>
                <a:ext uri="{FF2B5EF4-FFF2-40B4-BE49-F238E27FC236}">
                  <a16:creationId xmlns:a16="http://schemas.microsoft.com/office/drawing/2014/main" id="{B70112EC-74D4-0275-0013-131D804E0087}"/>
                </a:ext>
              </a:extLst>
            </p:cNvPr>
            <p:cNvGrpSpPr/>
            <p:nvPr/>
          </p:nvGrpSpPr>
          <p:grpSpPr>
            <a:xfrm>
              <a:off x="0" y="0"/>
              <a:ext cx="12191996" cy="6858000"/>
              <a:chOff x="0" y="0"/>
              <a:chExt cx="12191996" cy="6858000"/>
            </a:xfrm>
          </p:grpSpPr>
          <p:cxnSp>
            <p:nvCxnSpPr>
              <p:cNvPr id="37" name="Straight Connector 27">
                <a:extLst>
                  <a:ext uri="{FF2B5EF4-FFF2-40B4-BE49-F238E27FC236}">
                    <a16:creationId xmlns:a16="http://schemas.microsoft.com/office/drawing/2014/main" id="{685B7C4D-B503-B26F-7A87-AB81E46D920D}"/>
                  </a:ext>
                </a:extLst>
              </p:cNvPr>
              <p:cNvCxnSpPr/>
              <p:nvPr/>
            </p:nvCxnSpPr>
            <p:spPr>
              <a:xfrm flipH="1">
                <a:off x="5150641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8" name="Straight Connector 28">
                <a:extLst>
                  <a:ext uri="{FF2B5EF4-FFF2-40B4-BE49-F238E27FC236}">
                    <a16:creationId xmlns:a16="http://schemas.microsoft.com/office/drawing/2014/main" id="{E2D858D3-D8F2-BF5C-016E-803233F0BFDE}"/>
                  </a:ext>
                </a:extLst>
              </p:cNvPr>
              <p:cNvCxnSpPr/>
              <p:nvPr/>
            </p:nvCxnSpPr>
            <p:spPr>
              <a:xfrm flipH="1">
                <a:off x="3926918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9" name="Straight Connector 29">
                <a:extLst>
                  <a:ext uri="{FF2B5EF4-FFF2-40B4-BE49-F238E27FC236}">
                    <a16:creationId xmlns:a16="http://schemas.microsoft.com/office/drawing/2014/main" id="{E38A9FEA-98BE-E036-9A6C-25AC81A7193B}"/>
                  </a:ext>
                </a:extLst>
              </p:cNvPr>
              <p:cNvCxnSpPr/>
              <p:nvPr/>
            </p:nvCxnSpPr>
            <p:spPr>
              <a:xfrm flipH="1">
                <a:off x="2710089" y="0"/>
                <a:ext cx="6815929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0" name="Straight Connector 30">
                <a:extLst>
                  <a:ext uri="{FF2B5EF4-FFF2-40B4-BE49-F238E27FC236}">
                    <a16:creationId xmlns:a16="http://schemas.microsoft.com/office/drawing/2014/main" id="{7740327E-8F54-9B60-2E30-C2704DE2B5DE}"/>
                  </a:ext>
                </a:extLst>
              </p:cNvPr>
              <p:cNvCxnSpPr/>
              <p:nvPr/>
            </p:nvCxnSpPr>
            <p:spPr>
              <a:xfrm flipH="1">
                <a:off x="1490947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1" name="Straight Connector 31">
                <a:extLst>
                  <a:ext uri="{FF2B5EF4-FFF2-40B4-BE49-F238E27FC236}">
                    <a16:creationId xmlns:a16="http://schemas.microsoft.com/office/drawing/2014/main" id="{CA070D51-DE29-C7D7-B792-E697EF84C31F}"/>
                  </a:ext>
                </a:extLst>
              </p:cNvPr>
              <p:cNvCxnSpPr/>
              <p:nvPr/>
            </p:nvCxnSpPr>
            <p:spPr>
              <a:xfrm flipH="1">
                <a:off x="225427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grpSp>
            <p:nvGrpSpPr>
              <p:cNvPr id="42" name="Group 32">
                <a:extLst>
                  <a:ext uri="{FF2B5EF4-FFF2-40B4-BE49-F238E27FC236}">
                    <a16:creationId xmlns:a16="http://schemas.microsoft.com/office/drawing/2014/main" id="{D5D1FF72-BBD0-CACE-373F-4F78D3435CD7}"/>
                  </a:ext>
                </a:extLst>
              </p:cNvPr>
              <p:cNvGrpSpPr/>
              <p:nvPr/>
            </p:nvGrpSpPr>
            <p:grpSpPr>
              <a:xfrm>
                <a:off x="0" y="0"/>
                <a:ext cx="5864111" cy="5898675"/>
                <a:chOff x="0" y="0"/>
                <a:chExt cx="5864111" cy="5898675"/>
              </a:xfrm>
            </p:grpSpPr>
            <p:cxnSp>
              <p:nvCxnSpPr>
                <p:cNvPr id="43" name="Straight Connector 38">
                  <a:extLst>
                    <a:ext uri="{FF2B5EF4-FFF2-40B4-BE49-F238E27FC236}">
                      <a16:creationId xmlns:a16="http://schemas.microsoft.com/office/drawing/2014/main" id="{E8A120BB-40AE-C474-4CBF-F35CEA56350B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5864111" cy="5898675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4" name="Straight Connector 39">
                  <a:extLst>
                    <a:ext uri="{FF2B5EF4-FFF2-40B4-BE49-F238E27FC236}">
                      <a16:creationId xmlns:a16="http://schemas.microsoft.com/office/drawing/2014/main" id="{2ED203D0-54F3-A714-1B54-714689C4E191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4642728" cy="4672428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5" name="Straight Connector 40">
                  <a:extLst>
                    <a:ext uri="{FF2B5EF4-FFF2-40B4-BE49-F238E27FC236}">
                      <a16:creationId xmlns:a16="http://schemas.microsoft.com/office/drawing/2014/main" id="{E2CA1B77-AB1E-DAC3-8F65-C1582A7D2625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3419005" cy="345675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6" name="Straight Connector 41">
                  <a:extLst>
                    <a:ext uri="{FF2B5EF4-FFF2-40B4-BE49-F238E27FC236}">
                      <a16:creationId xmlns:a16="http://schemas.microsoft.com/office/drawing/2014/main" id="{AA85566C-3F35-8E57-EDB1-1A7A25D6DFEA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2209803" cy="222647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7" name="Straight Connector 42">
                  <a:extLst>
                    <a:ext uri="{FF2B5EF4-FFF2-40B4-BE49-F238E27FC236}">
                      <a16:creationId xmlns:a16="http://schemas.microsoft.com/office/drawing/2014/main" id="{6114043B-FC78-91ED-C803-60CDE4D74DF0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992983" cy="100250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48" name="Straight Connector 33">
                <a:extLst>
                  <a:ext uri="{FF2B5EF4-FFF2-40B4-BE49-F238E27FC236}">
                    <a16:creationId xmlns:a16="http://schemas.microsoft.com/office/drawing/2014/main" id="{581D8E98-6773-7462-72E7-5A3A694A0A65}"/>
                  </a:ext>
                </a:extLst>
              </p:cNvPr>
              <p:cNvCxnSpPr/>
              <p:nvPr/>
            </p:nvCxnSpPr>
            <p:spPr>
              <a:xfrm flipV="1">
                <a:off x="6363190" y="1012048"/>
                <a:ext cx="5828806" cy="5845952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9" name="Straight Connector 34">
                <a:extLst>
                  <a:ext uri="{FF2B5EF4-FFF2-40B4-BE49-F238E27FC236}">
                    <a16:creationId xmlns:a16="http://schemas.microsoft.com/office/drawing/2014/main" id="{CA5E354D-00D8-F200-F272-E7870C9684CB}"/>
                  </a:ext>
                </a:extLst>
              </p:cNvPr>
              <p:cNvCxnSpPr/>
              <p:nvPr/>
            </p:nvCxnSpPr>
            <p:spPr>
              <a:xfrm flipV="1">
                <a:off x="7577221" y="2227341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0" name="Straight Connector 35">
                <a:extLst>
                  <a:ext uri="{FF2B5EF4-FFF2-40B4-BE49-F238E27FC236}">
                    <a16:creationId xmlns:a16="http://schemas.microsoft.com/office/drawing/2014/main" id="{A4C207CA-E32E-59D0-D846-03D1574EC4B8}"/>
                  </a:ext>
                </a:extLst>
              </p:cNvPr>
              <p:cNvCxnSpPr/>
              <p:nvPr/>
            </p:nvCxnSpPr>
            <p:spPr>
              <a:xfrm flipV="1">
                <a:off x="8793583" y="3432145"/>
                <a:ext cx="3398413" cy="3425855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1" name="Straight Connector 36">
                <a:extLst>
                  <a:ext uri="{FF2B5EF4-FFF2-40B4-BE49-F238E27FC236}">
                    <a16:creationId xmlns:a16="http://schemas.microsoft.com/office/drawing/2014/main" id="{5BCEA3D6-5FB4-5AA5-ED24-84DE00272AB4}"/>
                  </a:ext>
                </a:extLst>
              </p:cNvPr>
              <p:cNvCxnSpPr/>
              <p:nvPr/>
            </p:nvCxnSpPr>
            <p:spPr>
              <a:xfrm flipV="1">
                <a:off x="9995507" y="4651433"/>
                <a:ext cx="2196489" cy="2206567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2" name="Straight Connector 37">
                <a:extLst>
                  <a:ext uri="{FF2B5EF4-FFF2-40B4-BE49-F238E27FC236}">
                    <a16:creationId xmlns:a16="http://schemas.microsoft.com/office/drawing/2014/main" id="{BFFD913F-F221-F03B-840E-C17ACE4E7D9E}"/>
                  </a:ext>
                </a:extLst>
              </p:cNvPr>
              <p:cNvCxnSpPr/>
              <p:nvPr/>
            </p:nvCxnSpPr>
            <p:spPr>
              <a:xfrm flipV="1">
                <a:off x="11204993" y="5864449"/>
                <a:ext cx="987003" cy="993551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</p:grpSp>
      </p:grpSp>
      <p:sp>
        <p:nvSpPr>
          <p:cNvPr id="53" name="Rectangle 6">
            <a:extLst>
              <a:ext uri="{FF2B5EF4-FFF2-40B4-BE49-F238E27FC236}">
                <a16:creationId xmlns:a16="http://schemas.microsoft.com/office/drawing/2014/main" id="{B2FF1C7C-D8D6-724E-E784-F15EB5A6F7BE}"/>
              </a:ext>
            </a:extLst>
          </p:cNvPr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012AABFF-84F7-01B9-53F2-2AD3A9587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13153" y="571500"/>
            <a:ext cx="3657600" cy="2197102"/>
          </a:xfrm>
        </p:spPr>
        <p:txBody>
          <a:bodyPr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57846B42-DEB4-42CD-72E4-6E8C61F2ABD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3199" y="571500"/>
            <a:ext cx="6217920" cy="5715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036ED658-EA5B-CACD-C83A-FD9B2F98D09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913153" y="2995007"/>
            <a:ext cx="3657600" cy="2285954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7" name="Straight Connector 59">
            <a:extLst>
              <a:ext uri="{FF2B5EF4-FFF2-40B4-BE49-F238E27FC236}">
                <a16:creationId xmlns:a16="http://schemas.microsoft.com/office/drawing/2014/main" id="{57CF5CA8-9BDC-4753-483C-A450C922C5A3}"/>
              </a:ext>
            </a:extLst>
          </p:cNvPr>
          <p:cNvCxnSpPr/>
          <p:nvPr/>
        </p:nvCxnSpPr>
        <p:spPr>
          <a:xfrm>
            <a:off x="7923093" y="2895603"/>
            <a:ext cx="3659310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58" name="Footer Placeholder 5">
            <a:extLst>
              <a:ext uri="{FF2B5EF4-FFF2-40B4-BE49-F238E27FC236}">
                <a16:creationId xmlns:a16="http://schemas.microsoft.com/office/drawing/2014/main" id="{01CCCEA3-3973-A392-BA5E-0F4CAF2EED9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9" name="Date Placeholder 4">
            <a:extLst>
              <a:ext uri="{FF2B5EF4-FFF2-40B4-BE49-F238E27FC236}">
                <a16:creationId xmlns:a16="http://schemas.microsoft.com/office/drawing/2014/main" id="{1803E359-A556-FE02-9430-9D297EBA35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BC49896-1646-496C-BA11-A5D7D4057C38}" type="datetime1">
              <a:rPr lang="en-US"/>
              <a:pPr lvl="0"/>
              <a:t>12/5/23</a:t>
            </a:fld>
            <a:endParaRPr lang="en-US"/>
          </a:p>
        </p:txBody>
      </p:sp>
      <p:sp>
        <p:nvSpPr>
          <p:cNvPr id="60" name="Slide Number Placeholder 7">
            <a:extLst>
              <a:ext uri="{FF2B5EF4-FFF2-40B4-BE49-F238E27FC236}">
                <a16:creationId xmlns:a16="http://schemas.microsoft.com/office/drawing/2014/main" id="{2F4D9902-B0D2-BF58-7DF7-0FD91D822D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415FF82B-BDD2-4FE1-B6FB-DB11E9E345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0368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>
          <a:gsLst>
            <a:gs pos="0">
              <a:srgbClr val="D15A3E"/>
            </a:gs>
            <a:gs pos="100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3E77808-8884-0102-79C4-A92F816F1F8B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cxnSp>
          <p:nvCxnSpPr>
            <p:cNvPr id="3" name="Straight Connector 8">
              <a:extLst>
                <a:ext uri="{FF2B5EF4-FFF2-40B4-BE49-F238E27FC236}">
                  <a16:creationId xmlns:a16="http://schemas.microsoft.com/office/drawing/2014/main" id="{5AC9F5F7-4C65-EFCD-8FAD-B6CEF4EBB282}"/>
                </a:ext>
              </a:extLst>
            </p:cNvPr>
            <p:cNvCxnSpPr/>
            <p:nvPr/>
          </p:nvCxnSpPr>
          <p:spPr>
            <a:xfrm>
              <a:off x="61019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4" name="Straight Connector 9">
              <a:extLst>
                <a:ext uri="{FF2B5EF4-FFF2-40B4-BE49-F238E27FC236}">
                  <a16:creationId xmlns:a16="http://schemas.microsoft.com/office/drawing/2014/main" id="{1D153E58-3CBD-9DC8-057E-6CED919CACA9}"/>
                </a:ext>
              </a:extLst>
            </p:cNvPr>
            <p:cNvCxnSpPr/>
            <p:nvPr/>
          </p:nvCxnSpPr>
          <p:spPr>
            <a:xfrm>
              <a:off x="1829330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5" name="Straight Connector 10">
              <a:extLst>
                <a:ext uri="{FF2B5EF4-FFF2-40B4-BE49-F238E27FC236}">
                  <a16:creationId xmlns:a16="http://schemas.microsoft.com/office/drawing/2014/main" id="{43C7FCB7-21FA-3B9F-DEC7-A05CCCC27E8E}"/>
                </a:ext>
              </a:extLst>
            </p:cNvPr>
            <p:cNvCxnSpPr/>
            <p:nvPr/>
          </p:nvCxnSpPr>
          <p:spPr>
            <a:xfrm>
              <a:off x="3048472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6" name="Straight Connector 11">
              <a:extLst>
                <a:ext uri="{FF2B5EF4-FFF2-40B4-BE49-F238E27FC236}">
                  <a16:creationId xmlns:a16="http://schemas.microsoft.com/office/drawing/2014/main" id="{94AFD683-766C-7721-4B91-C2F269E9FC48}"/>
                </a:ext>
              </a:extLst>
            </p:cNvPr>
            <p:cNvCxnSpPr/>
            <p:nvPr/>
          </p:nvCxnSpPr>
          <p:spPr>
            <a:xfrm>
              <a:off x="4267605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7" name="Straight Connector 12">
              <a:extLst>
                <a:ext uri="{FF2B5EF4-FFF2-40B4-BE49-F238E27FC236}">
                  <a16:creationId xmlns:a16="http://schemas.microsoft.com/office/drawing/2014/main" id="{0C550FCE-3A31-3FE1-762F-A1D2EEE44636}"/>
                </a:ext>
              </a:extLst>
            </p:cNvPr>
            <p:cNvCxnSpPr/>
            <p:nvPr/>
          </p:nvCxnSpPr>
          <p:spPr>
            <a:xfrm>
              <a:off x="548674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8" name="Straight Connector 13">
              <a:extLst>
                <a:ext uri="{FF2B5EF4-FFF2-40B4-BE49-F238E27FC236}">
                  <a16:creationId xmlns:a16="http://schemas.microsoft.com/office/drawing/2014/main" id="{013A28FC-AAD2-A6AA-0097-B711A3E2703A}"/>
                </a:ext>
              </a:extLst>
            </p:cNvPr>
            <p:cNvCxnSpPr/>
            <p:nvPr/>
          </p:nvCxnSpPr>
          <p:spPr>
            <a:xfrm>
              <a:off x="6705880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9" name="Straight Connector 14">
              <a:extLst>
                <a:ext uri="{FF2B5EF4-FFF2-40B4-BE49-F238E27FC236}">
                  <a16:creationId xmlns:a16="http://schemas.microsoft.com/office/drawing/2014/main" id="{2E526D05-4129-F397-7321-D1BC8D3CE27C}"/>
                </a:ext>
              </a:extLst>
            </p:cNvPr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0" name="Straight Connector 15">
              <a:extLst>
                <a:ext uri="{FF2B5EF4-FFF2-40B4-BE49-F238E27FC236}">
                  <a16:creationId xmlns:a16="http://schemas.microsoft.com/office/drawing/2014/main" id="{7675FD07-7385-AC4A-D5A6-5A509E828999}"/>
                </a:ext>
              </a:extLst>
            </p:cNvPr>
            <p:cNvCxnSpPr/>
            <p:nvPr/>
          </p:nvCxnSpPr>
          <p:spPr>
            <a:xfrm>
              <a:off x="9144155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1" name="Straight Connector 16">
              <a:extLst>
                <a:ext uri="{FF2B5EF4-FFF2-40B4-BE49-F238E27FC236}">
                  <a16:creationId xmlns:a16="http://schemas.microsoft.com/office/drawing/2014/main" id="{9337F218-78B1-3194-6FA2-212A2365C150}"/>
                </a:ext>
              </a:extLst>
            </p:cNvPr>
            <p:cNvCxnSpPr/>
            <p:nvPr/>
          </p:nvCxnSpPr>
          <p:spPr>
            <a:xfrm>
              <a:off x="10363297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2" name="Straight Connector 17">
              <a:extLst>
                <a:ext uri="{FF2B5EF4-FFF2-40B4-BE49-F238E27FC236}">
                  <a16:creationId xmlns:a16="http://schemas.microsoft.com/office/drawing/2014/main" id="{E64FF09B-0DE8-6BE8-BD29-D21A7E3F9487}"/>
                </a:ext>
              </a:extLst>
            </p:cNvPr>
            <p:cNvCxnSpPr/>
            <p:nvPr/>
          </p:nvCxnSpPr>
          <p:spPr>
            <a:xfrm>
              <a:off x="11582439" y="0"/>
              <a:ext cx="0" cy="685800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3" name="Straight Connector 18">
              <a:extLst>
                <a:ext uri="{FF2B5EF4-FFF2-40B4-BE49-F238E27FC236}">
                  <a16:creationId xmlns:a16="http://schemas.microsoft.com/office/drawing/2014/main" id="{3BF03C88-3F7F-ABE3-21D9-B3833F86FB55}"/>
                </a:ext>
              </a:extLst>
            </p:cNvPr>
            <p:cNvCxnSpPr/>
            <p:nvPr/>
          </p:nvCxnSpPr>
          <p:spPr>
            <a:xfrm>
              <a:off x="2816" y="386489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4" name="Straight Connector 19">
              <a:extLst>
                <a:ext uri="{FF2B5EF4-FFF2-40B4-BE49-F238E27FC236}">
                  <a16:creationId xmlns:a16="http://schemas.microsoft.com/office/drawing/2014/main" id="{2C68A432-179D-A5B8-36A7-71CC7232CAF3}"/>
                </a:ext>
              </a:extLst>
            </p:cNvPr>
            <p:cNvCxnSpPr/>
            <p:nvPr/>
          </p:nvCxnSpPr>
          <p:spPr>
            <a:xfrm>
              <a:off x="2816" y="1611181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5" name="Straight Connector 20">
              <a:extLst>
                <a:ext uri="{FF2B5EF4-FFF2-40B4-BE49-F238E27FC236}">
                  <a16:creationId xmlns:a16="http://schemas.microsoft.com/office/drawing/2014/main" id="{D696CFE1-D693-1D11-5BE1-CEFF1FFE2300}"/>
                </a:ext>
              </a:extLst>
            </p:cNvPr>
            <p:cNvCxnSpPr/>
            <p:nvPr/>
          </p:nvCxnSpPr>
          <p:spPr>
            <a:xfrm>
              <a:off x="2816" y="2835874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6" name="Straight Connector 21">
              <a:extLst>
                <a:ext uri="{FF2B5EF4-FFF2-40B4-BE49-F238E27FC236}">
                  <a16:creationId xmlns:a16="http://schemas.microsoft.com/office/drawing/2014/main" id="{CBE324E0-18E0-3CE8-1F13-BB206DD1AA8E}"/>
                </a:ext>
              </a:extLst>
            </p:cNvPr>
            <p:cNvCxnSpPr/>
            <p:nvPr/>
          </p:nvCxnSpPr>
          <p:spPr>
            <a:xfrm>
              <a:off x="2816" y="4060576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7" name="Straight Connector 22">
              <a:extLst>
                <a:ext uri="{FF2B5EF4-FFF2-40B4-BE49-F238E27FC236}">
                  <a16:creationId xmlns:a16="http://schemas.microsoft.com/office/drawing/2014/main" id="{F5A7318B-F8DF-06D6-4F2C-9A8BDCFB6098}"/>
                </a:ext>
              </a:extLst>
            </p:cNvPr>
            <p:cNvCxnSpPr/>
            <p:nvPr/>
          </p:nvCxnSpPr>
          <p:spPr>
            <a:xfrm>
              <a:off x="2816" y="5285268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8" name="Straight Connector 23">
              <a:extLst>
                <a:ext uri="{FF2B5EF4-FFF2-40B4-BE49-F238E27FC236}">
                  <a16:creationId xmlns:a16="http://schemas.microsoft.com/office/drawing/2014/main" id="{A6A19740-D286-868B-9E5A-F08432211A12}"/>
                </a:ext>
              </a:extLst>
            </p:cNvPr>
            <p:cNvCxnSpPr/>
            <p:nvPr/>
          </p:nvCxnSpPr>
          <p:spPr>
            <a:xfrm>
              <a:off x="2816" y="6509961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A43F27">
                  <a:alpha val="25000"/>
                </a:srgbClr>
              </a:solidFill>
              <a:prstDash val="solid"/>
              <a:miter/>
            </a:ln>
          </p:spPr>
        </p:cxnSp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8AC28B70-D47E-77E6-7498-E53DA9288C1D}"/>
                </a:ext>
              </a:extLst>
            </p:cNvPr>
            <p:cNvGrpSpPr/>
            <p:nvPr/>
          </p:nvGrpSpPr>
          <p:grpSpPr>
            <a:xfrm>
              <a:off x="0" y="0"/>
              <a:ext cx="12191996" cy="6858000"/>
              <a:chOff x="0" y="0"/>
              <a:chExt cx="12191996" cy="6858000"/>
            </a:xfrm>
          </p:grpSpPr>
          <p:cxnSp>
            <p:nvCxnSpPr>
              <p:cNvPr id="20" name="Straight Connector 42">
                <a:extLst>
                  <a:ext uri="{FF2B5EF4-FFF2-40B4-BE49-F238E27FC236}">
                    <a16:creationId xmlns:a16="http://schemas.microsoft.com/office/drawing/2014/main" id="{8DFDBB93-2EB8-789C-E03D-F5A4E2FF8A0B}"/>
                  </a:ext>
                </a:extLst>
              </p:cNvPr>
              <p:cNvCxnSpPr/>
              <p:nvPr/>
            </p:nvCxnSpPr>
            <p:spPr>
              <a:xfrm>
                <a:off x="225427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1" name="Straight Connector 43">
                <a:extLst>
                  <a:ext uri="{FF2B5EF4-FFF2-40B4-BE49-F238E27FC236}">
                    <a16:creationId xmlns:a16="http://schemas.microsoft.com/office/drawing/2014/main" id="{FED536EB-EA5B-7602-626A-8CAF71CD8802}"/>
                  </a:ext>
                </a:extLst>
              </p:cNvPr>
              <p:cNvCxnSpPr/>
              <p:nvPr/>
            </p:nvCxnSpPr>
            <p:spPr>
              <a:xfrm>
                <a:off x="1449150" y="0"/>
                <a:ext cx="6815937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2" name="Straight Connector 44">
                <a:extLst>
                  <a:ext uri="{FF2B5EF4-FFF2-40B4-BE49-F238E27FC236}">
                    <a16:creationId xmlns:a16="http://schemas.microsoft.com/office/drawing/2014/main" id="{49DD9F1F-18E7-2A50-172D-2DB634D3A436}"/>
                  </a:ext>
                </a:extLst>
              </p:cNvPr>
              <p:cNvCxnSpPr/>
              <p:nvPr/>
            </p:nvCxnSpPr>
            <p:spPr>
              <a:xfrm>
                <a:off x="2665978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3" name="Straight Connector 45">
                <a:extLst>
                  <a:ext uri="{FF2B5EF4-FFF2-40B4-BE49-F238E27FC236}">
                    <a16:creationId xmlns:a16="http://schemas.microsoft.com/office/drawing/2014/main" id="{A22A18FC-79D6-FE48-4173-9A534D191AEF}"/>
                  </a:ext>
                </a:extLst>
              </p:cNvPr>
              <p:cNvCxnSpPr/>
              <p:nvPr/>
            </p:nvCxnSpPr>
            <p:spPr>
              <a:xfrm>
                <a:off x="3885121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4" name="Straight Connector 46">
                <a:extLst>
                  <a:ext uri="{FF2B5EF4-FFF2-40B4-BE49-F238E27FC236}">
                    <a16:creationId xmlns:a16="http://schemas.microsoft.com/office/drawing/2014/main" id="{41D5B6E1-8842-4A58-648D-575EC58403D4}"/>
                  </a:ext>
                </a:extLst>
              </p:cNvPr>
              <p:cNvCxnSpPr/>
              <p:nvPr/>
            </p:nvCxnSpPr>
            <p:spPr>
              <a:xfrm>
                <a:off x="5106503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grpSp>
            <p:nvGrpSpPr>
              <p:cNvPr id="25" name="Group 47">
                <a:extLst>
                  <a:ext uri="{FF2B5EF4-FFF2-40B4-BE49-F238E27FC236}">
                    <a16:creationId xmlns:a16="http://schemas.microsoft.com/office/drawing/2014/main" id="{C17DF93F-8B45-0268-6616-6BE01E78DB11}"/>
                  </a:ext>
                </a:extLst>
              </p:cNvPr>
              <p:cNvGrpSpPr/>
              <p:nvPr/>
            </p:nvGrpSpPr>
            <p:grpSpPr>
              <a:xfrm>
                <a:off x="6327885" y="0"/>
                <a:ext cx="5864111" cy="5898675"/>
                <a:chOff x="6327885" y="0"/>
                <a:chExt cx="5864111" cy="5898675"/>
              </a:xfrm>
            </p:grpSpPr>
            <p:cxnSp>
              <p:nvCxnSpPr>
                <p:cNvPr id="26" name="Straight Connector 53">
                  <a:extLst>
                    <a:ext uri="{FF2B5EF4-FFF2-40B4-BE49-F238E27FC236}">
                      <a16:creationId xmlns:a16="http://schemas.microsoft.com/office/drawing/2014/main" id="{8E29EF3D-65BF-F829-537D-B5DED632FAC8}"/>
                    </a:ext>
                  </a:extLst>
                </p:cNvPr>
                <p:cNvCxnSpPr/>
                <p:nvPr/>
              </p:nvCxnSpPr>
              <p:spPr>
                <a:xfrm>
                  <a:off x="6327885" y="0"/>
                  <a:ext cx="5864111" cy="5898675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7" name="Straight Connector 54">
                  <a:extLst>
                    <a:ext uri="{FF2B5EF4-FFF2-40B4-BE49-F238E27FC236}">
                      <a16:creationId xmlns:a16="http://schemas.microsoft.com/office/drawing/2014/main" id="{34EDD8EB-DDB4-62E1-BE41-848FF7D4D6F2}"/>
                    </a:ext>
                  </a:extLst>
                </p:cNvPr>
                <p:cNvCxnSpPr/>
                <p:nvPr/>
              </p:nvCxnSpPr>
              <p:spPr>
                <a:xfrm>
                  <a:off x="7549268" y="0"/>
                  <a:ext cx="4642728" cy="4672428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8" name="Straight Connector 55">
                  <a:extLst>
                    <a:ext uri="{FF2B5EF4-FFF2-40B4-BE49-F238E27FC236}">
                      <a16:creationId xmlns:a16="http://schemas.microsoft.com/office/drawing/2014/main" id="{2485C208-DB55-234F-318C-2CC835EADF98}"/>
                    </a:ext>
                  </a:extLst>
                </p:cNvPr>
                <p:cNvCxnSpPr/>
                <p:nvPr/>
              </p:nvCxnSpPr>
              <p:spPr>
                <a:xfrm>
                  <a:off x="8773000" y="0"/>
                  <a:ext cx="3418996" cy="345675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9" name="Straight Connector 56">
                  <a:extLst>
                    <a:ext uri="{FF2B5EF4-FFF2-40B4-BE49-F238E27FC236}">
                      <a16:creationId xmlns:a16="http://schemas.microsoft.com/office/drawing/2014/main" id="{F48A15E4-D137-083C-9CE7-458F8A0C8DCB}"/>
                    </a:ext>
                  </a:extLst>
                </p:cNvPr>
                <p:cNvCxnSpPr/>
                <p:nvPr/>
              </p:nvCxnSpPr>
              <p:spPr>
                <a:xfrm>
                  <a:off x="9982203" y="0"/>
                  <a:ext cx="2209793" cy="222647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30" name="Straight Connector 57">
                  <a:extLst>
                    <a:ext uri="{FF2B5EF4-FFF2-40B4-BE49-F238E27FC236}">
                      <a16:creationId xmlns:a16="http://schemas.microsoft.com/office/drawing/2014/main" id="{FA703B87-1979-0AD8-3E63-E05BF63D7906}"/>
                    </a:ext>
                  </a:extLst>
                </p:cNvPr>
                <p:cNvCxnSpPr/>
                <p:nvPr/>
              </p:nvCxnSpPr>
              <p:spPr>
                <a:xfrm>
                  <a:off x="11199022" y="0"/>
                  <a:ext cx="992974" cy="100250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31" name="Straight Connector 48">
                <a:extLst>
                  <a:ext uri="{FF2B5EF4-FFF2-40B4-BE49-F238E27FC236}">
                    <a16:creationId xmlns:a16="http://schemas.microsoft.com/office/drawing/2014/main" id="{7459852E-7737-123D-BF33-09205DBC0A92}"/>
                  </a:ext>
                </a:extLst>
              </p:cNvPr>
              <p:cNvCxnSpPr/>
              <p:nvPr/>
            </p:nvCxnSpPr>
            <p:spPr>
              <a:xfrm flipH="1" flipV="1">
                <a:off x="0" y="1012048"/>
                <a:ext cx="5828806" cy="5845952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2" name="Straight Connector 49">
                <a:extLst>
                  <a:ext uri="{FF2B5EF4-FFF2-40B4-BE49-F238E27FC236}">
                    <a16:creationId xmlns:a16="http://schemas.microsoft.com/office/drawing/2014/main" id="{9E182221-AF7A-4A9A-5F3F-2BBE4CE6966A}"/>
                  </a:ext>
                </a:extLst>
              </p:cNvPr>
              <p:cNvCxnSpPr/>
              <p:nvPr/>
            </p:nvCxnSpPr>
            <p:spPr>
              <a:xfrm flipH="1" flipV="1">
                <a:off x="0" y="2227341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3" name="Straight Connector 50">
                <a:extLst>
                  <a:ext uri="{FF2B5EF4-FFF2-40B4-BE49-F238E27FC236}">
                    <a16:creationId xmlns:a16="http://schemas.microsoft.com/office/drawing/2014/main" id="{4A5FCC9D-59D5-57A4-EED7-5563B87913AC}"/>
                  </a:ext>
                </a:extLst>
              </p:cNvPr>
              <p:cNvCxnSpPr/>
              <p:nvPr/>
            </p:nvCxnSpPr>
            <p:spPr>
              <a:xfrm flipH="1" flipV="1">
                <a:off x="0" y="3432145"/>
                <a:ext cx="3398422" cy="3425855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4" name="Straight Connector 51">
                <a:extLst>
                  <a:ext uri="{FF2B5EF4-FFF2-40B4-BE49-F238E27FC236}">
                    <a16:creationId xmlns:a16="http://schemas.microsoft.com/office/drawing/2014/main" id="{4C7B70F4-D6A8-4E9A-6558-BE3B6277A3A3}"/>
                  </a:ext>
                </a:extLst>
              </p:cNvPr>
              <p:cNvCxnSpPr/>
              <p:nvPr/>
            </p:nvCxnSpPr>
            <p:spPr>
              <a:xfrm flipH="1" flipV="1">
                <a:off x="0" y="4651433"/>
                <a:ext cx="2196498" cy="2206567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5" name="Straight Connector 52">
                <a:extLst>
                  <a:ext uri="{FF2B5EF4-FFF2-40B4-BE49-F238E27FC236}">
                    <a16:creationId xmlns:a16="http://schemas.microsoft.com/office/drawing/2014/main" id="{48CC1322-B3CE-54C1-EB3D-D12E33DA1833}"/>
                  </a:ext>
                </a:extLst>
              </p:cNvPr>
              <p:cNvCxnSpPr/>
              <p:nvPr/>
            </p:nvCxnSpPr>
            <p:spPr>
              <a:xfrm flipH="1" flipV="1">
                <a:off x="0" y="5864449"/>
                <a:ext cx="987003" cy="993551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36" name="Group 25">
              <a:extLst>
                <a:ext uri="{FF2B5EF4-FFF2-40B4-BE49-F238E27FC236}">
                  <a16:creationId xmlns:a16="http://schemas.microsoft.com/office/drawing/2014/main" id="{A132A5DF-9AB9-31D3-716E-20E8CB175AC6}"/>
                </a:ext>
              </a:extLst>
            </p:cNvPr>
            <p:cNvGrpSpPr/>
            <p:nvPr/>
          </p:nvGrpSpPr>
          <p:grpSpPr>
            <a:xfrm>
              <a:off x="0" y="0"/>
              <a:ext cx="12191996" cy="6858000"/>
              <a:chOff x="0" y="0"/>
              <a:chExt cx="12191996" cy="6858000"/>
            </a:xfrm>
          </p:grpSpPr>
          <p:cxnSp>
            <p:nvCxnSpPr>
              <p:cNvPr id="37" name="Straight Connector 26">
                <a:extLst>
                  <a:ext uri="{FF2B5EF4-FFF2-40B4-BE49-F238E27FC236}">
                    <a16:creationId xmlns:a16="http://schemas.microsoft.com/office/drawing/2014/main" id="{56743EBA-8C7A-1ED3-FF0E-732A08425F74}"/>
                  </a:ext>
                </a:extLst>
              </p:cNvPr>
              <p:cNvCxnSpPr/>
              <p:nvPr/>
            </p:nvCxnSpPr>
            <p:spPr>
              <a:xfrm flipH="1">
                <a:off x="5150641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8" name="Straight Connector 27">
                <a:extLst>
                  <a:ext uri="{FF2B5EF4-FFF2-40B4-BE49-F238E27FC236}">
                    <a16:creationId xmlns:a16="http://schemas.microsoft.com/office/drawing/2014/main" id="{BCD541A3-24EA-9203-4AAC-5FDDFD46D8F2}"/>
                  </a:ext>
                </a:extLst>
              </p:cNvPr>
              <p:cNvCxnSpPr/>
              <p:nvPr/>
            </p:nvCxnSpPr>
            <p:spPr>
              <a:xfrm flipH="1">
                <a:off x="3926918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9" name="Straight Connector 28">
                <a:extLst>
                  <a:ext uri="{FF2B5EF4-FFF2-40B4-BE49-F238E27FC236}">
                    <a16:creationId xmlns:a16="http://schemas.microsoft.com/office/drawing/2014/main" id="{7BD6E3F5-BE4D-3995-43F7-47EB5FE0F80E}"/>
                  </a:ext>
                </a:extLst>
              </p:cNvPr>
              <p:cNvCxnSpPr/>
              <p:nvPr/>
            </p:nvCxnSpPr>
            <p:spPr>
              <a:xfrm flipH="1">
                <a:off x="2710089" y="0"/>
                <a:ext cx="6815929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0" name="Straight Connector 29">
                <a:extLst>
                  <a:ext uri="{FF2B5EF4-FFF2-40B4-BE49-F238E27FC236}">
                    <a16:creationId xmlns:a16="http://schemas.microsoft.com/office/drawing/2014/main" id="{A0D3002A-548C-C03F-6085-E33799784C1E}"/>
                  </a:ext>
                </a:extLst>
              </p:cNvPr>
              <p:cNvCxnSpPr/>
              <p:nvPr/>
            </p:nvCxnSpPr>
            <p:spPr>
              <a:xfrm flipH="1">
                <a:off x="1490947" y="0"/>
                <a:ext cx="681593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1" name="Straight Connector 30">
                <a:extLst>
                  <a:ext uri="{FF2B5EF4-FFF2-40B4-BE49-F238E27FC236}">
                    <a16:creationId xmlns:a16="http://schemas.microsoft.com/office/drawing/2014/main" id="{6FC61462-8566-38F3-4ED8-75694DF18B42}"/>
                  </a:ext>
                </a:extLst>
              </p:cNvPr>
              <p:cNvCxnSpPr/>
              <p:nvPr/>
            </p:nvCxnSpPr>
            <p:spPr>
              <a:xfrm flipH="1">
                <a:off x="225427" y="0"/>
                <a:ext cx="6815928" cy="6858000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grpSp>
            <p:nvGrpSpPr>
              <p:cNvPr id="42" name="Group 31">
                <a:extLst>
                  <a:ext uri="{FF2B5EF4-FFF2-40B4-BE49-F238E27FC236}">
                    <a16:creationId xmlns:a16="http://schemas.microsoft.com/office/drawing/2014/main" id="{2DD5C6F6-7AAC-A2ED-4A8C-68A7672F324C}"/>
                  </a:ext>
                </a:extLst>
              </p:cNvPr>
              <p:cNvGrpSpPr/>
              <p:nvPr/>
            </p:nvGrpSpPr>
            <p:grpSpPr>
              <a:xfrm>
                <a:off x="0" y="0"/>
                <a:ext cx="5864111" cy="5898675"/>
                <a:chOff x="0" y="0"/>
                <a:chExt cx="5864111" cy="5898675"/>
              </a:xfrm>
            </p:grpSpPr>
            <p:cxnSp>
              <p:nvCxnSpPr>
                <p:cNvPr id="43" name="Straight Connector 37">
                  <a:extLst>
                    <a:ext uri="{FF2B5EF4-FFF2-40B4-BE49-F238E27FC236}">
                      <a16:creationId xmlns:a16="http://schemas.microsoft.com/office/drawing/2014/main" id="{BFF2FD66-EF80-D7E6-8158-230679AFE122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5864111" cy="5898675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4" name="Straight Connector 38">
                  <a:extLst>
                    <a:ext uri="{FF2B5EF4-FFF2-40B4-BE49-F238E27FC236}">
                      <a16:creationId xmlns:a16="http://schemas.microsoft.com/office/drawing/2014/main" id="{234AE7EA-0D53-EE54-FE38-5DA70158BC61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4642728" cy="4672428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5" name="Straight Connector 39">
                  <a:extLst>
                    <a:ext uri="{FF2B5EF4-FFF2-40B4-BE49-F238E27FC236}">
                      <a16:creationId xmlns:a16="http://schemas.microsoft.com/office/drawing/2014/main" id="{8E7C8F68-FE25-0C03-AD70-E472DB430FA6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3419005" cy="345675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6" name="Straight Connector 40">
                  <a:extLst>
                    <a:ext uri="{FF2B5EF4-FFF2-40B4-BE49-F238E27FC236}">
                      <a16:creationId xmlns:a16="http://schemas.microsoft.com/office/drawing/2014/main" id="{D153B651-C55F-FBA8-3C6B-4A1EAE34587D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2209803" cy="222647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7" name="Straight Connector 41">
                  <a:extLst>
                    <a:ext uri="{FF2B5EF4-FFF2-40B4-BE49-F238E27FC236}">
                      <a16:creationId xmlns:a16="http://schemas.microsoft.com/office/drawing/2014/main" id="{24BADE49-16C1-BEAB-4EFA-1EA10DEA1529}"/>
                    </a:ext>
                  </a:extLst>
                </p:cNvPr>
                <p:cNvCxnSpPr/>
                <p:nvPr/>
              </p:nvCxnSpPr>
              <p:spPr>
                <a:xfrm flipH="1">
                  <a:off x="0" y="0"/>
                  <a:ext cx="992983" cy="1002502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A43F27">
                      <a:alpha val="25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48" name="Straight Connector 32">
                <a:extLst>
                  <a:ext uri="{FF2B5EF4-FFF2-40B4-BE49-F238E27FC236}">
                    <a16:creationId xmlns:a16="http://schemas.microsoft.com/office/drawing/2014/main" id="{AAB659A6-C807-5972-2B87-A631658D2F21}"/>
                  </a:ext>
                </a:extLst>
              </p:cNvPr>
              <p:cNvCxnSpPr/>
              <p:nvPr/>
            </p:nvCxnSpPr>
            <p:spPr>
              <a:xfrm flipV="1">
                <a:off x="6363190" y="1012048"/>
                <a:ext cx="5828806" cy="5845952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9" name="Straight Connector 33">
                <a:extLst>
                  <a:ext uri="{FF2B5EF4-FFF2-40B4-BE49-F238E27FC236}">
                    <a16:creationId xmlns:a16="http://schemas.microsoft.com/office/drawing/2014/main" id="{3D2DCF43-BDF5-3B17-0214-12995D75A658}"/>
                  </a:ext>
                </a:extLst>
              </p:cNvPr>
              <p:cNvCxnSpPr/>
              <p:nvPr/>
            </p:nvCxnSpPr>
            <p:spPr>
              <a:xfrm flipV="1">
                <a:off x="7577221" y="2227341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0" name="Straight Connector 34">
                <a:extLst>
                  <a:ext uri="{FF2B5EF4-FFF2-40B4-BE49-F238E27FC236}">
                    <a16:creationId xmlns:a16="http://schemas.microsoft.com/office/drawing/2014/main" id="{262B9265-FE49-865A-FBB9-CC46FAD430F7}"/>
                  </a:ext>
                </a:extLst>
              </p:cNvPr>
              <p:cNvCxnSpPr/>
              <p:nvPr/>
            </p:nvCxnSpPr>
            <p:spPr>
              <a:xfrm flipV="1">
                <a:off x="8793583" y="3432145"/>
                <a:ext cx="3398413" cy="3425855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1" name="Straight Connector 35">
                <a:extLst>
                  <a:ext uri="{FF2B5EF4-FFF2-40B4-BE49-F238E27FC236}">
                    <a16:creationId xmlns:a16="http://schemas.microsoft.com/office/drawing/2014/main" id="{4F06D7D7-61B2-FE1A-E1C0-35B0CEF12B9F}"/>
                  </a:ext>
                </a:extLst>
              </p:cNvPr>
              <p:cNvCxnSpPr/>
              <p:nvPr/>
            </p:nvCxnSpPr>
            <p:spPr>
              <a:xfrm flipV="1">
                <a:off x="9995507" y="4651433"/>
                <a:ext cx="2196489" cy="2206567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2" name="Straight Connector 36">
                <a:extLst>
                  <a:ext uri="{FF2B5EF4-FFF2-40B4-BE49-F238E27FC236}">
                    <a16:creationId xmlns:a16="http://schemas.microsoft.com/office/drawing/2014/main" id="{9512A9AD-7C08-B263-38EE-0AE1A1C16AE4}"/>
                  </a:ext>
                </a:extLst>
              </p:cNvPr>
              <p:cNvCxnSpPr/>
              <p:nvPr/>
            </p:nvCxnSpPr>
            <p:spPr>
              <a:xfrm flipV="1">
                <a:off x="11204993" y="5864449"/>
                <a:ext cx="987003" cy="993551"/>
              </a:xfrm>
              <a:prstGeom prst="straightConnector1">
                <a:avLst/>
              </a:prstGeom>
              <a:noFill/>
              <a:ln w="6345" cap="flat">
                <a:solidFill>
                  <a:srgbClr val="A43F27">
                    <a:alpha val="25000"/>
                  </a:srgbClr>
                </a:solidFill>
                <a:prstDash val="solid"/>
                <a:miter/>
              </a:ln>
            </p:spPr>
          </p:cxnSp>
        </p:grpSp>
      </p:grpSp>
      <p:sp>
        <p:nvSpPr>
          <p:cNvPr id="53" name="Rectangle 59">
            <a:extLst>
              <a:ext uri="{FF2B5EF4-FFF2-40B4-BE49-F238E27FC236}">
                <a16:creationId xmlns:a16="http://schemas.microsoft.com/office/drawing/2014/main" id="{B70CDCC3-0244-AAA3-5398-5D0983E51734}"/>
              </a:ext>
            </a:extLst>
          </p:cNvPr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54" name="Straight Connector 58">
            <a:extLst>
              <a:ext uri="{FF2B5EF4-FFF2-40B4-BE49-F238E27FC236}">
                <a16:creationId xmlns:a16="http://schemas.microsoft.com/office/drawing/2014/main" id="{AB112BED-E3A5-0BA9-C21E-7B663AFD7A7C}"/>
              </a:ext>
            </a:extLst>
          </p:cNvPr>
          <p:cNvCxnSpPr/>
          <p:nvPr/>
        </p:nvCxnSpPr>
        <p:spPr>
          <a:xfrm>
            <a:off x="7923093" y="2895603"/>
            <a:ext cx="3659310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9E40C3B9-C0BE-B832-1E0F-FE02B6724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6" name="Picture Placeholder 2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946767F2-7068-8993-1E86-3625268E617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416" y="-155"/>
            <a:ext cx="7315200" cy="6858000"/>
          </a:xfrm>
        </p:spPr>
        <p:txBody>
          <a:bodyPr tIns="457200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9B79DBB9-B7F4-0BE3-1A83-63DC60BA759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084858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FF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5">
            <a:extLst>
              <a:ext uri="{FF2B5EF4-FFF2-40B4-BE49-F238E27FC236}">
                <a16:creationId xmlns:a16="http://schemas.microsoft.com/office/drawing/2014/main" id="{3BE48DFA-23C2-8E77-69BC-D64DC02717F6}"/>
              </a:ext>
            </a:extLst>
          </p:cNvPr>
          <p:cNvGrpSpPr/>
          <p:nvPr/>
        </p:nvGrpSpPr>
        <p:grpSpPr>
          <a:xfrm>
            <a:off x="0" y="-195946"/>
            <a:ext cx="12191996" cy="6857999"/>
            <a:chOff x="0" y="-195946"/>
            <a:chExt cx="12191996" cy="6857999"/>
          </a:xfrm>
        </p:grpSpPr>
        <p:cxnSp>
          <p:nvCxnSpPr>
            <p:cNvPr id="3" name="Straight Connector 96">
              <a:extLst>
                <a:ext uri="{FF2B5EF4-FFF2-40B4-BE49-F238E27FC236}">
                  <a16:creationId xmlns:a16="http://schemas.microsoft.com/office/drawing/2014/main" id="{E41BFE45-B769-5A0B-4BB5-41D5E7108951}"/>
                </a:ext>
              </a:extLst>
            </p:cNvPr>
            <p:cNvCxnSpPr/>
            <p:nvPr/>
          </p:nvCxnSpPr>
          <p:spPr>
            <a:xfrm>
              <a:off x="610197" y="-195946"/>
              <a:ext cx="0" cy="6857999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4" name="Straight Connector 97">
              <a:extLst>
                <a:ext uri="{FF2B5EF4-FFF2-40B4-BE49-F238E27FC236}">
                  <a16:creationId xmlns:a16="http://schemas.microsoft.com/office/drawing/2014/main" id="{978E7A19-4010-4E09-367B-C313E7E5CD69}"/>
                </a:ext>
              </a:extLst>
            </p:cNvPr>
            <p:cNvCxnSpPr/>
            <p:nvPr/>
          </p:nvCxnSpPr>
          <p:spPr>
            <a:xfrm>
              <a:off x="1829330" y="-195946"/>
              <a:ext cx="0" cy="6857999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5" name="Straight Connector 98">
              <a:extLst>
                <a:ext uri="{FF2B5EF4-FFF2-40B4-BE49-F238E27FC236}">
                  <a16:creationId xmlns:a16="http://schemas.microsoft.com/office/drawing/2014/main" id="{931231D8-47DB-CF10-A08A-15B168737BEF}"/>
                </a:ext>
              </a:extLst>
            </p:cNvPr>
            <p:cNvCxnSpPr/>
            <p:nvPr/>
          </p:nvCxnSpPr>
          <p:spPr>
            <a:xfrm>
              <a:off x="3048472" y="-195946"/>
              <a:ext cx="0" cy="6857999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6" name="Straight Connector 99">
              <a:extLst>
                <a:ext uri="{FF2B5EF4-FFF2-40B4-BE49-F238E27FC236}">
                  <a16:creationId xmlns:a16="http://schemas.microsoft.com/office/drawing/2014/main" id="{11463358-F2D9-F2AA-70C5-4AFBC797BE04}"/>
                </a:ext>
              </a:extLst>
            </p:cNvPr>
            <p:cNvCxnSpPr/>
            <p:nvPr/>
          </p:nvCxnSpPr>
          <p:spPr>
            <a:xfrm>
              <a:off x="4267605" y="-195946"/>
              <a:ext cx="0" cy="6857999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7" name="Straight Connector 100">
              <a:extLst>
                <a:ext uri="{FF2B5EF4-FFF2-40B4-BE49-F238E27FC236}">
                  <a16:creationId xmlns:a16="http://schemas.microsoft.com/office/drawing/2014/main" id="{C2AC87BF-9ABA-2E95-B998-9E5283F8CBF0}"/>
                </a:ext>
              </a:extLst>
            </p:cNvPr>
            <p:cNvCxnSpPr/>
            <p:nvPr/>
          </p:nvCxnSpPr>
          <p:spPr>
            <a:xfrm>
              <a:off x="5486747" y="-195946"/>
              <a:ext cx="0" cy="6857999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8" name="Straight Connector 101">
              <a:extLst>
                <a:ext uri="{FF2B5EF4-FFF2-40B4-BE49-F238E27FC236}">
                  <a16:creationId xmlns:a16="http://schemas.microsoft.com/office/drawing/2014/main" id="{9F9211D2-6E4C-4482-83F7-E49F7F38190B}"/>
                </a:ext>
              </a:extLst>
            </p:cNvPr>
            <p:cNvCxnSpPr/>
            <p:nvPr/>
          </p:nvCxnSpPr>
          <p:spPr>
            <a:xfrm>
              <a:off x="6705880" y="-195946"/>
              <a:ext cx="0" cy="6857999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9" name="Straight Connector 102">
              <a:extLst>
                <a:ext uri="{FF2B5EF4-FFF2-40B4-BE49-F238E27FC236}">
                  <a16:creationId xmlns:a16="http://schemas.microsoft.com/office/drawing/2014/main" id="{8A8312D8-5EAD-E906-ABE9-238F75B6295F}"/>
                </a:ext>
              </a:extLst>
            </p:cNvPr>
            <p:cNvCxnSpPr/>
            <p:nvPr/>
          </p:nvCxnSpPr>
          <p:spPr>
            <a:xfrm>
              <a:off x="7925022" y="-195946"/>
              <a:ext cx="0" cy="6857999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0" name="Straight Connector 103">
              <a:extLst>
                <a:ext uri="{FF2B5EF4-FFF2-40B4-BE49-F238E27FC236}">
                  <a16:creationId xmlns:a16="http://schemas.microsoft.com/office/drawing/2014/main" id="{14509277-F46C-670A-D380-2835372BBEF0}"/>
                </a:ext>
              </a:extLst>
            </p:cNvPr>
            <p:cNvCxnSpPr/>
            <p:nvPr/>
          </p:nvCxnSpPr>
          <p:spPr>
            <a:xfrm>
              <a:off x="9144155" y="-195946"/>
              <a:ext cx="0" cy="6857999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1" name="Straight Connector 104">
              <a:extLst>
                <a:ext uri="{FF2B5EF4-FFF2-40B4-BE49-F238E27FC236}">
                  <a16:creationId xmlns:a16="http://schemas.microsoft.com/office/drawing/2014/main" id="{D6094580-8A20-C9B7-3F0F-971E295314EF}"/>
                </a:ext>
              </a:extLst>
            </p:cNvPr>
            <p:cNvCxnSpPr/>
            <p:nvPr/>
          </p:nvCxnSpPr>
          <p:spPr>
            <a:xfrm>
              <a:off x="10363297" y="-195946"/>
              <a:ext cx="0" cy="6857999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2" name="Straight Connector 105">
              <a:extLst>
                <a:ext uri="{FF2B5EF4-FFF2-40B4-BE49-F238E27FC236}">
                  <a16:creationId xmlns:a16="http://schemas.microsoft.com/office/drawing/2014/main" id="{9EB5931C-508B-FC06-47DE-7067B742695D}"/>
                </a:ext>
              </a:extLst>
            </p:cNvPr>
            <p:cNvCxnSpPr/>
            <p:nvPr/>
          </p:nvCxnSpPr>
          <p:spPr>
            <a:xfrm>
              <a:off x="11582439" y="-195946"/>
              <a:ext cx="0" cy="6857999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3" name="Straight Connector 106">
              <a:extLst>
                <a:ext uri="{FF2B5EF4-FFF2-40B4-BE49-F238E27FC236}">
                  <a16:creationId xmlns:a16="http://schemas.microsoft.com/office/drawing/2014/main" id="{1ED0EB7C-AAF0-5B43-8AD8-BE1408DDE9E3}"/>
                </a:ext>
              </a:extLst>
            </p:cNvPr>
            <p:cNvCxnSpPr/>
            <p:nvPr/>
          </p:nvCxnSpPr>
          <p:spPr>
            <a:xfrm>
              <a:off x="2816" y="190542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4" name="Straight Connector 107">
              <a:extLst>
                <a:ext uri="{FF2B5EF4-FFF2-40B4-BE49-F238E27FC236}">
                  <a16:creationId xmlns:a16="http://schemas.microsoft.com/office/drawing/2014/main" id="{595B8A6C-E683-83BA-A290-F6EFC395F51A}"/>
                </a:ext>
              </a:extLst>
            </p:cNvPr>
            <p:cNvCxnSpPr/>
            <p:nvPr/>
          </p:nvCxnSpPr>
          <p:spPr>
            <a:xfrm>
              <a:off x="2816" y="1415235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5" name="Straight Connector 108">
              <a:extLst>
                <a:ext uri="{FF2B5EF4-FFF2-40B4-BE49-F238E27FC236}">
                  <a16:creationId xmlns:a16="http://schemas.microsoft.com/office/drawing/2014/main" id="{B02156B9-5F80-4471-AE28-84E49833E9A0}"/>
                </a:ext>
              </a:extLst>
            </p:cNvPr>
            <p:cNvCxnSpPr/>
            <p:nvPr/>
          </p:nvCxnSpPr>
          <p:spPr>
            <a:xfrm>
              <a:off x="2816" y="2639936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6" name="Straight Connector 109">
              <a:extLst>
                <a:ext uri="{FF2B5EF4-FFF2-40B4-BE49-F238E27FC236}">
                  <a16:creationId xmlns:a16="http://schemas.microsoft.com/office/drawing/2014/main" id="{33457B4E-BE9C-89E6-1BB2-920C29DD413A}"/>
                </a:ext>
              </a:extLst>
            </p:cNvPr>
            <p:cNvCxnSpPr/>
            <p:nvPr/>
          </p:nvCxnSpPr>
          <p:spPr>
            <a:xfrm>
              <a:off x="2816" y="3864629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7" name="Straight Connector 110">
              <a:extLst>
                <a:ext uri="{FF2B5EF4-FFF2-40B4-BE49-F238E27FC236}">
                  <a16:creationId xmlns:a16="http://schemas.microsoft.com/office/drawing/2014/main" id="{F868BA9B-E390-B0EB-B970-ECE0D108D4FA}"/>
                </a:ext>
              </a:extLst>
            </p:cNvPr>
            <p:cNvCxnSpPr/>
            <p:nvPr/>
          </p:nvCxnSpPr>
          <p:spPr>
            <a:xfrm>
              <a:off x="2816" y="5089321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cxnSp>
          <p:nvCxnSpPr>
            <p:cNvPr id="18" name="Straight Connector 111">
              <a:extLst>
                <a:ext uri="{FF2B5EF4-FFF2-40B4-BE49-F238E27FC236}">
                  <a16:creationId xmlns:a16="http://schemas.microsoft.com/office/drawing/2014/main" id="{9A1169A7-C955-5724-AA84-F1E1E3A5AE09}"/>
                </a:ext>
              </a:extLst>
            </p:cNvPr>
            <p:cNvCxnSpPr/>
            <p:nvPr/>
          </p:nvCxnSpPr>
          <p:spPr>
            <a:xfrm>
              <a:off x="2816" y="6314023"/>
              <a:ext cx="12188952" cy="0"/>
            </a:xfrm>
            <a:prstGeom prst="straightConnector1">
              <a:avLst/>
            </a:prstGeom>
            <a:noFill/>
            <a:ln w="6345" cap="flat">
              <a:solidFill>
                <a:srgbClr val="D9D9D9">
                  <a:alpha val="25000"/>
                </a:srgbClr>
              </a:solidFill>
              <a:prstDash val="solid"/>
              <a:miter/>
            </a:ln>
          </p:spPr>
        </p:cxnSp>
        <p:grpSp>
          <p:nvGrpSpPr>
            <p:cNvPr id="19" name="Group 112">
              <a:extLst>
                <a:ext uri="{FF2B5EF4-FFF2-40B4-BE49-F238E27FC236}">
                  <a16:creationId xmlns:a16="http://schemas.microsoft.com/office/drawing/2014/main" id="{0BDFD1BF-048E-8B96-E82A-DFFB14BDF453}"/>
                </a:ext>
              </a:extLst>
            </p:cNvPr>
            <p:cNvGrpSpPr/>
            <p:nvPr/>
          </p:nvGrpSpPr>
          <p:grpSpPr>
            <a:xfrm>
              <a:off x="0" y="-195946"/>
              <a:ext cx="12191996" cy="6857999"/>
              <a:chOff x="0" y="-195946"/>
              <a:chExt cx="12191996" cy="6857999"/>
            </a:xfrm>
          </p:grpSpPr>
          <p:cxnSp>
            <p:nvCxnSpPr>
              <p:cNvPr id="20" name="Straight Connector 130">
                <a:extLst>
                  <a:ext uri="{FF2B5EF4-FFF2-40B4-BE49-F238E27FC236}">
                    <a16:creationId xmlns:a16="http://schemas.microsoft.com/office/drawing/2014/main" id="{303A371E-B262-B11A-C3E7-6D28F13F76EC}"/>
                  </a:ext>
                </a:extLst>
              </p:cNvPr>
              <p:cNvCxnSpPr/>
              <p:nvPr/>
            </p:nvCxnSpPr>
            <p:spPr>
              <a:xfrm>
                <a:off x="225427" y="-195946"/>
                <a:ext cx="6815928" cy="685799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1" name="Straight Connector 131">
                <a:extLst>
                  <a:ext uri="{FF2B5EF4-FFF2-40B4-BE49-F238E27FC236}">
                    <a16:creationId xmlns:a16="http://schemas.microsoft.com/office/drawing/2014/main" id="{897ECBDB-B259-412C-B4D1-F1377C121407}"/>
                  </a:ext>
                </a:extLst>
              </p:cNvPr>
              <p:cNvCxnSpPr/>
              <p:nvPr/>
            </p:nvCxnSpPr>
            <p:spPr>
              <a:xfrm>
                <a:off x="1449150" y="-195946"/>
                <a:ext cx="6815937" cy="685799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2" name="Straight Connector 132">
                <a:extLst>
                  <a:ext uri="{FF2B5EF4-FFF2-40B4-BE49-F238E27FC236}">
                    <a16:creationId xmlns:a16="http://schemas.microsoft.com/office/drawing/2014/main" id="{EC5B4E3D-FA4E-E360-B422-0F1E46861A04}"/>
                  </a:ext>
                </a:extLst>
              </p:cNvPr>
              <p:cNvCxnSpPr/>
              <p:nvPr/>
            </p:nvCxnSpPr>
            <p:spPr>
              <a:xfrm>
                <a:off x="2665978" y="-195946"/>
                <a:ext cx="6815938" cy="685799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3" name="Straight Connector 133">
                <a:extLst>
                  <a:ext uri="{FF2B5EF4-FFF2-40B4-BE49-F238E27FC236}">
                    <a16:creationId xmlns:a16="http://schemas.microsoft.com/office/drawing/2014/main" id="{0A4D3F8A-AD88-84B6-4B38-EB104ADDBA1F}"/>
                  </a:ext>
                </a:extLst>
              </p:cNvPr>
              <p:cNvCxnSpPr/>
              <p:nvPr/>
            </p:nvCxnSpPr>
            <p:spPr>
              <a:xfrm>
                <a:off x="3885121" y="-195946"/>
                <a:ext cx="6815928" cy="685799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24" name="Straight Connector 134">
                <a:extLst>
                  <a:ext uri="{FF2B5EF4-FFF2-40B4-BE49-F238E27FC236}">
                    <a16:creationId xmlns:a16="http://schemas.microsoft.com/office/drawing/2014/main" id="{80CD3C91-10D9-37FA-5A34-0BC81B3C3AB1}"/>
                  </a:ext>
                </a:extLst>
              </p:cNvPr>
              <p:cNvCxnSpPr/>
              <p:nvPr/>
            </p:nvCxnSpPr>
            <p:spPr>
              <a:xfrm>
                <a:off x="5106503" y="-195946"/>
                <a:ext cx="6815928" cy="685799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grpSp>
            <p:nvGrpSpPr>
              <p:cNvPr id="25" name="Group 135">
                <a:extLst>
                  <a:ext uri="{FF2B5EF4-FFF2-40B4-BE49-F238E27FC236}">
                    <a16:creationId xmlns:a16="http://schemas.microsoft.com/office/drawing/2014/main" id="{4B4A5BCF-E1C6-953A-F8BC-12ACEB799419}"/>
                  </a:ext>
                </a:extLst>
              </p:cNvPr>
              <p:cNvGrpSpPr/>
              <p:nvPr/>
            </p:nvGrpSpPr>
            <p:grpSpPr>
              <a:xfrm>
                <a:off x="6327885" y="-195946"/>
                <a:ext cx="5864111" cy="5898674"/>
                <a:chOff x="6327885" y="-195946"/>
                <a:chExt cx="5864111" cy="5898674"/>
              </a:xfrm>
            </p:grpSpPr>
            <p:cxnSp>
              <p:nvCxnSpPr>
                <p:cNvPr id="26" name="Straight Connector 141">
                  <a:extLst>
                    <a:ext uri="{FF2B5EF4-FFF2-40B4-BE49-F238E27FC236}">
                      <a16:creationId xmlns:a16="http://schemas.microsoft.com/office/drawing/2014/main" id="{4CE1FC0B-CC2B-9F5D-37A3-666E6862F5BB}"/>
                    </a:ext>
                  </a:extLst>
                </p:cNvPr>
                <p:cNvCxnSpPr/>
                <p:nvPr/>
              </p:nvCxnSpPr>
              <p:spPr>
                <a:xfrm>
                  <a:off x="6327885" y="-195946"/>
                  <a:ext cx="5864111" cy="5898674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7" name="Straight Connector 142">
                  <a:extLst>
                    <a:ext uri="{FF2B5EF4-FFF2-40B4-BE49-F238E27FC236}">
                      <a16:creationId xmlns:a16="http://schemas.microsoft.com/office/drawing/2014/main" id="{F462CAD9-CE43-3C30-37BE-66041E819EC3}"/>
                    </a:ext>
                  </a:extLst>
                </p:cNvPr>
                <p:cNvCxnSpPr/>
                <p:nvPr/>
              </p:nvCxnSpPr>
              <p:spPr>
                <a:xfrm>
                  <a:off x="7549268" y="-195946"/>
                  <a:ext cx="4642728" cy="4672427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8" name="Straight Connector 143">
                  <a:extLst>
                    <a:ext uri="{FF2B5EF4-FFF2-40B4-BE49-F238E27FC236}">
                      <a16:creationId xmlns:a16="http://schemas.microsoft.com/office/drawing/2014/main" id="{E02FD911-C953-05BF-2F42-415D92B8A51E}"/>
                    </a:ext>
                  </a:extLst>
                </p:cNvPr>
                <p:cNvCxnSpPr/>
                <p:nvPr/>
              </p:nvCxnSpPr>
              <p:spPr>
                <a:xfrm>
                  <a:off x="8773000" y="-195946"/>
                  <a:ext cx="3418996" cy="3456751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29" name="Straight Connector 144">
                  <a:extLst>
                    <a:ext uri="{FF2B5EF4-FFF2-40B4-BE49-F238E27FC236}">
                      <a16:creationId xmlns:a16="http://schemas.microsoft.com/office/drawing/2014/main" id="{44B3A506-0F95-FABA-57EC-0574F25BC880}"/>
                    </a:ext>
                  </a:extLst>
                </p:cNvPr>
                <p:cNvCxnSpPr/>
                <p:nvPr/>
              </p:nvCxnSpPr>
              <p:spPr>
                <a:xfrm>
                  <a:off x="9982203" y="-195946"/>
                  <a:ext cx="2209793" cy="2226471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30" name="Straight Connector 145">
                  <a:extLst>
                    <a:ext uri="{FF2B5EF4-FFF2-40B4-BE49-F238E27FC236}">
                      <a16:creationId xmlns:a16="http://schemas.microsoft.com/office/drawing/2014/main" id="{F1B040C6-6534-1AA9-21FF-7B45E63E763A}"/>
                    </a:ext>
                  </a:extLst>
                </p:cNvPr>
                <p:cNvCxnSpPr/>
                <p:nvPr/>
              </p:nvCxnSpPr>
              <p:spPr>
                <a:xfrm>
                  <a:off x="11199022" y="-195946"/>
                  <a:ext cx="992974" cy="1002510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25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31" name="Straight Connector 136">
                <a:extLst>
                  <a:ext uri="{FF2B5EF4-FFF2-40B4-BE49-F238E27FC236}">
                    <a16:creationId xmlns:a16="http://schemas.microsoft.com/office/drawing/2014/main" id="{46C7C476-E2C8-2504-CD2A-B8911D2BE576}"/>
                  </a:ext>
                </a:extLst>
              </p:cNvPr>
              <p:cNvCxnSpPr/>
              <p:nvPr/>
            </p:nvCxnSpPr>
            <p:spPr>
              <a:xfrm flipH="1" flipV="1">
                <a:off x="0" y="816111"/>
                <a:ext cx="5828806" cy="5845942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2" name="Straight Connector 137">
                <a:extLst>
                  <a:ext uri="{FF2B5EF4-FFF2-40B4-BE49-F238E27FC236}">
                    <a16:creationId xmlns:a16="http://schemas.microsoft.com/office/drawing/2014/main" id="{D89C4A92-7574-FF8D-84D6-2C37724B46E3}"/>
                  </a:ext>
                </a:extLst>
              </p:cNvPr>
              <p:cNvCxnSpPr/>
              <p:nvPr/>
            </p:nvCxnSpPr>
            <p:spPr>
              <a:xfrm flipH="1" flipV="1">
                <a:off x="0" y="2031394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3" name="Straight Connector 138">
                <a:extLst>
                  <a:ext uri="{FF2B5EF4-FFF2-40B4-BE49-F238E27FC236}">
                    <a16:creationId xmlns:a16="http://schemas.microsoft.com/office/drawing/2014/main" id="{EF44BC30-2CCE-0A50-35D7-BD5E3F2E4197}"/>
                  </a:ext>
                </a:extLst>
              </p:cNvPr>
              <p:cNvCxnSpPr/>
              <p:nvPr/>
            </p:nvCxnSpPr>
            <p:spPr>
              <a:xfrm flipH="1" flipV="1">
                <a:off x="0" y="3236207"/>
                <a:ext cx="3398422" cy="3425846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4" name="Straight Connector 139">
                <a:extLst>
                  <a:ext uri="{FF2B5EF4-FFF2-40B4-BE49-F238E27FC236}">
                    <a16:creationId xmlns:a16="http://schemas.microsoft.com/office/drawing/2014/main" id="{12827FC3-B3FD-6DCA-5748-8FCF7281EB88}"/>
                  </a:ext>
                </a:extLst>
              </p:cNvPr>
              <p:cNvCxnSpPr/>
              <p:nvPr/>
            </p:nvCxnSpPr>
            <p:spPr>
              <a:xfrm flipH="1" flipV="1">
                <a:off x="0" y="4455487"/>
                <a:ext cx="2196498" cy="2206566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5" name="Straight Connector 140">
                <a:extLst>
                  <a:ext uri="{FF2B5EF4-FFF2-40B4-BE49-F238E27FC236}">
                    <a16:creationId xmlns:a16="http://schemas.microsoft.com/office/drawing/2014/main" id="{71B6293C-C1EE-A354-06AD-90A969B6A183}"/>
                  </a:ext>
                </a:extLst>
              </p:cNvPr>
              <p:cNvCxnSpPr/>
              <p:nvPr/>
            </p:nvCxnSpPr>
            <p:spPr>
              <a:xfrm flipH="1" flipV="1">
                <a:off x="0" y="5668511"/>
                <a:ext cx="987003" cy="993542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</p:grpSp>
        <p:grpSp>
          <p:nvGrpSpPr>
            <p:cNvPr id="36" name="Group 113">
              <a:extLst>
                <a:ext uri="{FF2B5EF4-FFF2-40B4-BE49-F238E27FC236}">
                  <a16:creationId xmlns:a16="http://schemas.microsoft.com/office/drawing/2014/main" id="{5DEEB66D-CF81-93D9-A1E7-94B8C938796E}"/>
                </a:ext>
              </a:extLst>
            </p:cNvPr>
            <p:cNvGrpSpPr/>
            <p:nvPr/>
          </p:nvGrpSpPr>
          <p:grpSpPr>
            <a:xfrm>
              <a:off x="0" y="-195946"/>
              <a:ext cx="12191996" cy="6857999"/>
              <a:chOff x="0" y="-195946"/>
              <a:chExt cx="12191996" cy="6857999"/>
            </a:xfrm>
          </p:grpSpPr>
          <p:cxnSp>
            <p:nvCxnSpPr>
              <p:cNvPr id="37" name="Straight Connector 114">
                <a:extLst>
                  <a:ext uri="{FF2B5EF4-FFF2-40B4-BE49-F238E27FC236}">
                    <a16:creationId xmlns:a16="http://schemas.microsoft.com/office/drawing/2014/main" id="{E6F027DC-0498-DADC-E93D-B8CE1C9C774B}"/>
                  </a:ext>
                </a:extLst>
              </p:cNvPr>
              <p:cNvCxnSpPr/>
              <p:nvPr/>
            </p:nvCxnSpPr>
            <p:spPr>
              <a:xfrm flipH="1">
                <a:off x="5150641" y="-195946"/>
                <a:ext cx="6815938" cy="685799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8" name="Straight Connector 115">
                <a:extLst>
                  <a:ext uri="{FF2B5EF4-FFF2-40B4-BE49-F238E27FC236}">
                    <a16:creationId xmlns:a16="http://schemas.microsoft.com/office/drawing/2014/main" id="{A8525480-CFBE-E66C-4351-1887063FA747}"/>
                  </a:ext>
                </a:extLst>
              </p:cNvPr>
              <p:cNvCxnSpPr/>
              <p:nvPr/>
            </p:nvCxnSpPr>
            <p:spPr>
              <a:xfrm flipH="1">
                <a:off x="3926918" y="-195946"/>
                <a:ext cx="6815928" cy="685799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39" name="Straight Connector 116">
                <a:extLst>
                  <a:ext uri="{FF2B5EF4-FFF2-40B4-BE49-F238E27FC236}">
                    <a16:creationId xmlns:a16="http://schemas.microsoft.com/office/drawing/2014/main" id="{47367694-D322-FDF1-DD9B-4E21FE14E83F}"/>
                  </a:ext>
                </a:extLst>
              </p:cNvPr>
              <p:cNvCxnSpPr/>
              <p:nvPr/>
            </p:nvCxnSpPr>
            <p:spPr>
              <a:xfrm flipH="1">
                <a:off x="2710089" y="-195946"/>
                <a:ext cx="6815929" cy="685799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0" name="Straight Connector 117">
                <a:extLst>
                  <a:ext uri="{FF2B5EF4-FFF2-40B4-BE49-F238E27FC236}">
                    <a16:creationId xmlns:a16="http://schemas.microsoft.com/office/drawing/2014/main" id="{526BFA34-145C-77C2-89F3-E96976816307}"/>
                  </a:ext>
                </a:extLst>
              </p:cNvPr>
              <p:cNvCxnSpPr/>
              <p:nvPr/>
            </p:nvCxnSpPr>
            <p:spPr>
              <a:xfrm flipH="1">
                <a:off x="1490947" y="-195946"/>
                <a:ext cx="6815938" cy="685799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1" name="Straight Connector 118">
                <a:extLst>
                  <a:ext uri="{FF2B5EF4-FFF2-40B4-BE49-F238E27FC236}">
                    <a16:creationId xmlns:a16="http://schemas.microsoft.com/office/drawing/2014/main" id="{8EB0D3CA-53D9-0A5E-BE12-B0EBD9413F12}"/>
                  </a:ext>
                </a:extLst>
              </p:cNvPr>
              <p:cNvCxnSpPr/>
              <p:nvPr/>
            </p:nvCxnSpPr>
            <p:spPr>
              <a:xfrm flipH="1">
                <a:off x="269565" y="-195946"/>
                <a:ext cx="6815928" cy="685799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grpSp>
            <p:nvGrpSpPr>
              <p:cNvPr id="42" name="Group 119">
                <a:extLst>
                  <a:ext uri="{FF2B5EF4-FFF2-40B4-BE49-F238E27FC236}">
                    <a16:creationId xmlns:a16="http://schemas.microsoft.com/office/drawing/2014/main" id="{5275F818-F29B-E595-F6AC-2B1ABC90EF57}"/>
                  </a:ext>
                </a:extLst>
              </p:cNvPr>
              <p:cNvGrpSpPr/>
              <p:nvPr/>
            </p:nvGrpSpPr>
            <p:grpSpPr>
              <a:xfrm>
                <a:off x="0" y="-195946"/>
                <a:ext cx="5864111" cy="5898674"/>
                <a:chOff x="0" y="-195946"/>
                <a:chExt cx="5864111" cy="5898674"/>
              </a:xfrm>
            </p:grpSpPr>
            <p:cxnSp>
              <p:nvCxnSpPr>
                <p:cNvPr id="43" name="Straight Connector 125">
                  <a:extLst>
                    <a:ext uri="{FF2B5EF4-FFF2-40B4-BE49-F238E27FC236}">
                      <a16:creationId xmlns:a16="http://schemas.microsoft.com/office/drawing/2014/main" id="{05338F35-1511-6856-0D13-8261C74FC260}"/>
                    </a:ext>
                  </a:extLst>
                </p:cNvPr>
                <p:cNvCxnSpPr/>
                <p:nvPr/>
              </p:nvCxnSpPr>
              <p:spPr>
                <a:xfrm flipH="1">
                  <a:off x="0" y="-195946"/>
                  <a:ext cx="5864111" cy="5898674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4" name="Straight Connector 126">
                  <a:extLst>
                    <a:ext uri="{FF2B5EF4-FFF2-40B4-BE49-F238E27FC236}">
                      <a16:creationId xmlns:a16="http://schemas.microsoft.com/office/drawing/2014/main" id="{A8D04910-E51B-E1C1-339B-35BA02FEBFBD}"/>
                    </a:ext>
                  </a:extLst>
                </p:cNvPr>
                <p:cNvCxnSpPr/>
                <p:nvPr/>
              </p:nvCxnSpPr>
              <p:spPr>
                <a:xfrm flipH="1">
                  <a:off x="0" y="-195946"/>
                  <a:ext cx="4642728" cy="4672427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5" name="Straight Connector 127">
                  <a:extLst>
                    <a:ext uri="{FF2B5EF4-FFF2-40B4-BE49-F238E27FC236}">
                      <a16:creationId xmlns:a16="http://schemas.microsoft.com/office/drawing/2014/main" id="{916F75BD-140A-A622-37AC-39D3E52EC131}"/>
                    </a:ext>
                  </a:extLst>
                </p:cNvPr>
                <p:cNvCxnSpPr/>
                <p:nvPr/>
              </p:nvCxnSpPr>
              <p:spPr>
                <a:xfrm flipH="1">
                  <a:off x="0" y="-195946"/>
                  <a:ext cx="3419005" cy="3456751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6" name="Straight Connector 128">
                  <a:extLst>
                    <a:ext uri="{FF2B5EF4-FFF2-40B4-BE49-F238E27FC236}">
                      <a16:creationId xmlns:a16="http://schemas.microsoft.com/office/drawing/2014/main" id="{B63A6628-73E5-B955-DE68-8441A56E1AF6}"/>
                    </a:ext>
                  </a:extLst>
                </p:cNvPr>
                <p:cNvCxnSpPr/>
                <p:nvPr/>
              </p:nvCxnSpPr>
              <p:spPr>
                <a:xfrm flipH="1">
                  <a:off x="0" y="-195946"/>
                  <a:ext cx="2209803" cy="2226471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25000"/>
                    </a:srgbClr>
                  </a:solidFill>
                  <a:prstDash val="solid"/>
                  <a:miter/>
                </a:ln>
              </p:spPr>
            </p:cxnSp>
            <p:cxnSp>
              <p:nvCxnSpPr>
                <p:cNvPr id="47" name="Straight Connector 129">
                  <a:extLst>
                    <a:ext uri="{FF2B5EF4-FFF2-40B4-BE49-F238E27FC236}">
                      <a16:creationId xmlns:a16="http://schemas.microsoft.com/office/drawing/2014/main" id="{DC765141-5647-6513-DFCE-1BB43B45DE05}"/>
                    </a:ext>
                  </a:extLst>
                </p:cNvPr>
                <p:cNvCxnSpPr/>
                <p:nvPr/>
              </p:nvCxnSpPr>
              <p:spPr>
                <a:xfrm flipH="1">
                  <a:off x="0" y="-195946"/>
                  <a:ext cx="992983" cy="1002510"/>
                </a:xfrm>
                <a:prstGeom prst="straightConnector1">
                  <a:avLst/>
                </a:prstGeom>
                <a:noFill/>
                <a:ln w="6345" cap="flat">
                  <a:solidFill>
                    <a:srgbClr val="D9D9D9">
                      <a:alpha val="25000"/>
                    </a:srgbClr>
                  </a:solidFill>
                  <a:prstDash val="solid"/>
                  <a:miter/>
                </a:ln>
              </p:spPr>
            </p:cxnSp>
          </p:grpSp>
          <p:cxnSp>
            <p:nvCxnSpPr>
              <p:cNvPr id="48" name="Straight Connector 120">
                <a:extLst>
                  <a:ext uri="{FF2B5EF4-FFF2-40B4-BE49-F238E27FC236}">
                    <a16:creationId xmlns:a16="http://schemas.microsoft.com/office/drawing/2014/main" id="{B6F827FA-3F5B-0FCC-0461-4452000816CC}"/>
                  </a:ext>
                </a:extLst>
              </p:cNvPr>
              <p:cNvCxnSpPr/>
              <p:nvPr/>
            </p:nvCxnSpPr>
            <p:spPr>
              <a:xfrm flipV="1">
                <a:off x="6363190" y="816111"/>
                <a:ext cx="5828806" cy="5845942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49" name="Straight Connector 121">
                <a:extLst>
                  <a:ext uri="{FF2B5EF4-FFF2-40B4-BE49-F238E27FC236}">
                    <a16:creationId xmlns:a16="http://schemas.microsoft.com/office/drawing/2014/main" id="{E72C288C-B3D9-9E0C-9453-0A30E87354D0}"/>
                  </a:ext>
                </a:extLst>
              </p:cNvPr>
              <p:cNvCxnSpPr/>
              <p:nvPr/>
            </p:nvCxnSpPr>
            <p:spPr>
              <a:xfrm flipV="1">
                <a:off x="7577221" y="2031394"/>
                <a:ext cx="4614775" cy="4630659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0" name="Straight Connector 122">
                <a:extLst>
                  <a:ext uri="{FF2B5EF4-FFF2-40B4-BE49-F238E27FC236}">
                    <a16:creationId xmlns:a16="http://schemas.microsoft.com/office/drawing/2014/main" id="{453AD570-BD86-7846-E838-7B206C03EF49}"/>
                  </a:ext>
                </a:extLst>
              </p:cNvPr>
              <p:cNvCxnSpPr/>
              <p:nvPr/>
            </p:nvCxnSpPr>
            <p:spPr>
              <a:xfrm flipV="1">
                <a:off x="8793583" y="3236207"/>
                <a:ext cx="3398413" cy="3425846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1" name="Straight Connector 123">
                <a:extLst>
                  <a:ext uri="{FF2B5EF4-FFF2-40B4-BE49-F238E27FC236}">
                    <a16:creationId xmlns:a16="http://schemas.microsoft.com/office/drawing/2014/main" id="{282EA09A-B321-268C-027C-0392BD7945EB}"/>
                  </a:ext>
                </a:extLst>
              </p:cNvPr>
              <p:cNvCxnSpPr/>
              <p:nvPr/>
            </p:nvCxnSpPr>
            <p:spPr>
              <a:xfrm flipV="1">
                <a:off x="9995507" y="4455487"/>
                <a:ext cx="2196489" cy="2206566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  <p:cxnSp>
            <p:nvCxnSpPr>
              <p:cNvPr id="52" name="Straight Connector 124">
                <a:extLst>
                  <a:ext uri="{FF2B5EF4-FFF2-40B4-BE49-F238E27FC236}">
                    <a16:creationId xmlns:a16="http://schemas.microsoft.com/office/drawing/2014/main" id="{43DDC709-E4B3-089B-9A81-847293402ECE}"/>
                  </a:ext>
                </a:extLst>
              </p:cNvPr>
              <p:cNvCxnSpPr/>
              <p:nvPr/>
            </p:nvCxnSpPr>
            <p:spPr>
              <a:xfrm flipV="1">
                <a:off x="11204993" y="5668511"/>
                <a:ext cx="987003" cy="993542"/>
              </a:xfrm>
              <a:prstGeom prst="straightConnector1">
                <a:avLst/>
              </a:prstGeom>
              <a:noFill/>
              <a:ln w="6345" cap="flat">
                <a:solidFill>
                  <a:srgbClr val="D9D9D9">
                    <a:alpha val="25000"/>
                  </a:srgbClr>
                </a:solidFill>
                <a:prstDash val="solid"/>
                <a:miter/>
              </a:ln>
            </p:spPr>
          </p:cxnSp>
        </p:grpSp>
      </p:grpSp>
      <p:sp>
        <p:nvSpPr>
          <p:cNvPr id="53" name="Title Placeholder 1">
            <a:extLst>
              <a:ext uri="{FF2B5EF4-FFF2-40B4-BE49-F238E27FC236}">
                <a16:creationId xmlns:a16="http://schemas.microsoft.com/office/drawing/2014/main" id="{F0288F5B-7FCF-CB9E-F0BE-48F215CF8F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503852"/>
            <a:ext cx="9601200" cy="11423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0D6B67B-C67E-3EB2-7DAC-3F648794A2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3" y="1981203"/>
            <a:ext cx="9601200" cy="38100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5" name="Straight Connector 147">
            <a:extLst>
              <a:ext uri="{FF2B5EF4-FFF2-40B4-BE49-F238E27FC236}">
                <a16:creationId xmlns:a16="http://schemas.microsoft.com/office/drawing/2014/main" id="{4027CBB1-2542-2ADE-A155-EBBEC88A4460}"/>
              </a:ext>
            </a:extLst>
          </p:cNvPr>
          <p:cNvCxnSpPr/>
          <p:nvPr/>
        </p:nvCxnSpPr>
        <p:spPr>
          <a:xfrm>
            <a:off x="609603" y="6172200"/>
            <a:ext cx="10972800" cy="0"/>
          </a:xfrm>
          <a:prstGeom prst="straightConnector1">
            <a:avLst/>
          </a:prstGeom>
          <a:noFill/>
          <a:ln w="12701" cap="flat">
            <a:solidFill>
              <a:srgbClr val="A43F27"/>
            </a:solidFill>
            <a:prstDash val="solid"/>
            <a:miter/>
          </a:ln>
        </p:spPr>
      </p:cxn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BF3D60FF-9B03-5E3A-0E28-B440A2F28FC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09603" y="6289682"/>
            <a:ext cx="6128034" cy="2224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424342"/>
                </a:solidFill>
                <a:uFillTx/>
                <a:latin typeface="Arial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5DD33449-07C0-4714-B48B-E2045BD2CB6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9294043" y="6289682"/>
            <a:ext cx="965944" cy="2224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424342"/>
                </a:solidFill>
                <a:uFillTx/>
                <a:latin typeface="Arial"/>
              </a:defRPr>
            </a:lvl1pPr>
          </a:lstStyle>
          <a:p>
            <a:pPr lvl="0"/>
            <a:fld id="{0B6FCAA4-C1EF-47F3-9B4A-51E2735DBEB3}" type="datetime1">
              <a:rPr lang="en-US"/>
              <a:pPr lvl="0"/>
              <a:t>12/5/23</a:t>
            </a:fld>
            <a:endParaRPr lang="en-US"/>
          </a:p>
        </p:txBody>
      </p:sp>
      <p:sp>
        <p:nvSpPr>
          <p:cNvPr id="58" name="Slide Number Placeholder 5">
            <a:extLst>
              <a:ext uri="{FF2B5EF4-FFF2-40B4-BE49-F238E27FC236}">
                <a16:creationId xmlns:a16="http://schemas.microsoft.com/office/drawing/2014/main" id="{F49C79B3-45AA-DC82-B76C-47FE8317D8E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665314" y="6289682"/>
            <a:ext cx="918880" cy="2224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424342"/>
                </a:solidFill>
                <a:uFillTx/>
                <a:latin typeface="Arial"/>
              </a:defRPr>
            </a:lvl1pPr>
          </a:lstStyle>
          <a:p>
            <a:pPr lvl="0"/>
            <a:fld id="{8B12911F-08FE-4C36-9EB3-39B1116CF49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200" b="1" i="0" u="none" strike="noStrike" kern="1200" cap="none" spc="0" baseline="0">
          <a:solidFill>
            <a:srgbClr val="A43F27"/>
          </a:solidFill>
          <a:uFillTx/>
          <a:latin typeface="Arial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800"/>
        </a:spcBef>
        <a:spcAft>
          <a:spcPts val="0"/>
        </a:spcAft>
        <a:buClr>
          <a:srgbClr val="A43F27"/>
        </a:buClr>
        <a:buSzPct val="100000"/>
        <a:buFont typeface="Arial" pitchFamily="34"/>
        <a:buChar char="▪"/>
        <a:tabLst/>
        <a:defRPr lang="en-US" sz="2000" b="0" i="0" u="none" strike="noStrike" kern="1200" cap="none" spc="0" baseline="0">
          <a:solidFill>
            <a:srgbClr val="2D2E2D"/>
          </a:solidFill>
          <a:uFillTx/>
          <a:latin typeface="Arial"/>
        </a:defRPr>
      </a:lvl1pPr>
      <a:lvl2pPr marL="457200" marR="0" lvl="1" indent="-182880" algn="l" defTabSz="914400" rtl="0" fontAlgn="auto" hangingPunct="1">
        <a:lnSpc>
          <a:spcPct val="90000"/>
        </a:lnSpc>
        <a:spcBef>
          <a:spcPts val="1200"/>
        </a:spcBef>
        <a:spcAft>
          <a:spcPts val="0"/>
        </a:spcAft>
        <a:buClr>
          <a:srgbClr val="A43F27"/>
        </a:buClr>
        <a:buSzPct val="100000"/>
        <a:buFont typeface="Arial" pitchFamily="34"/>
        <a:buChar char="▪"/>
        <a:tabLst/>
        <a:defRPr lang="en-US" sz="1800" b="0" i="0" u="none" strike="noStrike" kern="1200" cap="none" spc="0" baseline="0">
          <a:solidFill>
            <a:srgbClr val="2D2E2D"/>
          </a:solidFill>
          <a:uFillTx/>
          <a:latin typeface="Arial"/>
        </a:defRPr>
      </a:lvl2pPr>
      <a:lvl3pPr marL="685800" marR="0" lvl="2" indent="-179386" algn="l" defTabSz="914400" rtl="0" fontAlgn="auto" hangingPunct="1">
        <a:lnSpc>
          <a:spcPct val="90000"/>
        </a:lnSpc>
        <a:spcBef>
          <a:spcPts val="800"/>
        </a:spcBef>
        <a:spcAft>
          <a:spcPts val="0"/>
        </a:spcAft>
        <a:buClr>
          <a:srgbClr val="A43F27"/>
        </a:buClr>
        <a:buSzPct val="100000"/>
        <a:buFont typeface="Arial" pitchFamily="34"/>
        <a:buChar char="▪"/>
        <a:tabLst/>
        <a:defRPr lang="en-US" sz="1600" b="0" i="0" u="none" strike="noStrike" kern="1200" cap="none" spc="0" baseline="0">
          <a:solidFill>
            <a:srgbClr val="2D2E2D"/>
          </a:solidFill>
          <a:uFillTx/>
          <a:latin typeface="Arial"/>
        </a:defRPr>
      </a:lvl3pPr>
      <a:lvl4pPr marL="914400" marR="0" lvl="3" indent="-182880" algn="l" defTabSz="914400" rtl="0" fontAlgn="auto" hangingPunct="1">
        <a:lnSpc>
          <a:spcPct val="90000"/>
        </a:lnSpc>
        <a:spcBef>
          <a:spcPts val="800"/>
        </a:spcBef>
        <a:spcAft>
          <a:spcPts val="0"/>
        </a:spcAft>
        <a:buClr>
          <a:srgbClr val="A43F27"/>
        </a:buClr>
        <a:buSzPct val="100000"/>
        <a:buFont typeface="Arial" pitchFamily="34"/>
        <a:buChar char="▪"/>
        <a:tabLst/>
        <a:defRPr lang="en-US" sz="1400" b="0" i="0" u="none" strike="noStrike" kern="1200" cap="none" spc="0" baseline="0">
          <a:solidFill>
            <a:srgbClr val="2D2E2D"/>
          </a:solidFill>
          <a:uFillTx/>
          <a:latin typeface="Arial"/>
        </a:defRPr>
      </a:lvl4pPr>
      <a:lvl5pPr marL="1143000" marR="0" lvl="4" indent="-179386" algn="l" defTabSz="914400" rtl="0" fontAlgn="auto" hangingPunct="1">
        <a:lnSpc>
          <a:spcPct val="90000"/>
        </a:lnSpc>
        <a:spcBef>
          <a:spcPts val="600"/>
        </a:spcBef>
        <a:spcAft>
          <a:spcPts val="0"/>
        </a:spcAft>
        <a:buClr>
          <a:srgbClr val="A43F27"/>
        </a:buClr>
        <a:buSzPct val="100000"/>
        <a:buFont typeface="Arial" pitchFamily="34"/>
        <a:buChar char="▪"/>
        <a:tabLst/>
        <a:defRPr lang="en-US" sz="1400" b="0" i="0" u="none" strike="noStrike" kern="1200" cap="none" spc="0" baseline="0">
          <a:solidFill>
            <a:srgbClr val="2D2E2D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863F-C95D-3EF2-D993-E21A87A21AC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79438" y="1636638"/>
            <a:ext cx="9718709" cy="1504123"/>
          </a:xfrm>
        </p:spPr>
        <p:txBody>
          <a:bodyPr/>
          <a:lstStyle/>
          <a:p>
            <a:pPr lvl="0"/>
            <a:r>
              <a:rPr lang="en-US" sz="6000" dirty="0"/>
              <a:t>Crime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CC582-DA20-0D0E-6A96-B3679CC746B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93848" y="4321244"/>
            <a:ext cx="9604308" cy="900117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en-US" dirty="0" err="1"/>
              <a:t>Akshit</a:t>
            </a:r>
            <a:r>
              <a:rPr lang="en-US" dirty="0"/>
              <a:t> Trivedi</a:t>
            </a:r>
          </a:p>
          <a:p>
            <a:pPr lvl="0">
              <a:lnSpc>
                <a:spcPct val="80000"/>
              </a:lnSpc>
            </a:pPr>
            <a:r>
              <a:rPr lang="en-US" dirty="0"/>
              <a:t>Mann Gawade</a:t>
            </a:r>
          </a:p>
          <a:p>
            <a:pPr lvl="0">
              <a:lnSpc>
                <a:spcPct val="80000"/>
              </a:lnSpc>
            </a:pPr>
            <a:r>
              <a:rPr lang="en-US" dirty="0" err="1"/>
              <a:t>Jainish</a:t>
            </a:r>
            <a:r>
              <a:rPr lang="en-US" dirty="0"/>
              <a:t> Shah</a:t>
            </a:r>
          </a:p>
          <a:p>
            <a:pPr lvl="0">
              <a:lnSpc>
                <a:spcPct val="80000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6C22A-5750-76FA-DAFF-993BD86869B8}"/>
              </a:ext>
            </a:extLst>
          </p:cNvPr>
          <p:cNvSpPr txBox="1"/>
          <p:nvPr/>
        </p:nvSpPr>
        <p:spPr>
          <a:xfrm>
            <a:off x="1293848" y="3429000"/>
            <a:ext cx="7554727" cy="492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CPSC 531- Advance Database Management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BB93-8BDD-A323-A8A8-912C965A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950CA93-A225-B1CF-FB1C-1F6167AF4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2776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2BC7-CB29-FD69-049F-07F03C8A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9FFCF4-8E99-0939-7C9E-E600C27A8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3642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A4ED-DE7A-3470-CAB8-1CC2B9F4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E31C1D-0BC8-528E-8E1C-AA0D86911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7910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63EF-F1F8-6434-DFDA-4FA4FE6E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DA9697-55B8-4A6F-5A23-8EAF5145F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7157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ED2C-822F-5BA1-058C-1BE84A76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C5CEE5E-C081-3104-B67C-D0B2E798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381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B6B63-4702-CAA7-49D0-FA45F223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63" y="1844675"/>
            <a:ext cx="6605588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97D01-4C37-0381-9490-E79C3312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1844675"/>
            <a:ext cx="2667000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E4B8A-9852-6192-B1A4-50D077FD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Data From Hadoop</a:t>
            </a:r>
          </a:p>
        </p:txBody>
      </p:sp>
    </p:spTree>
    <p:extLst>
      <p:ext uri="{BB962C8B-B14F-4D97-AF65-F5344CB8AC3E}">
        <p14:creationId xmlns:p14="http://schemas.microsoft.com/office/powerpoint/2010/main" val="26129482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79FD-7B0A-62E5-AF53-9E06A89E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0045748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B5B20-257B-9540-6DA5-EBB27CF8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 dirty="0"/>
              <a:t>Top 20 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E0B46-2956-E630-77FB-6BBACB95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57" y="1845426"/>
            <a:ext cx="5266632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6371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B5B20-257B-9540-6DA5-EBB27CF8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Least 20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63308-E106-77AA-5A20-739BC061B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24" y="643466"/>
            <a:ext cx="623948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4602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B5B20-257B-9540-6DA5-EBB27CF8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Crime By Days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205C2-95B0-4D00-483D-31CF21AF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18976"/>
            <a:ext cx="6780700" cy="5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6202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9D79695A-ED34-5A4E-B159-AE269D988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2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A62BC-30FF-4FA7-B714-BB2021371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pPr lvl="0"/>
            <a:r>
              <a:rPr lang="en-US" sz="360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833B-4F0B-8F35-306E-7E91EBDDB4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46719" y="2722729"/>
            <a:ext cx="3633746" cy="270006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900" dirty="0">
                <a:latin typeface="-apple-system"/>
              </a:rPr>
              <a:t>We are created a system that could classify crime description into different categories. It automatically assign a described crime to category which could help law enforcements to assign right officers to crime or could automatically assign officers to crime based on the classification.</a:t>
            </a:r>
          </a:p>
          <a:p>
            <a:pPr lvl="0"/>
            <a:endParaRPr lang="en-US" sz="1900" dirty="0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9704F-1950-9B0B-4599-07018EA6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578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0D770-F831-41D9-DEF7-AEF87B8E0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2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613B2-430A-C08E-67AD-F1FFB2EC6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pPr lvl="0"/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E40A4-057B-9228-7F2D-65E7F41047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>
                <a:latin typeface="Calibri" pitchFamily="34"/>
                <a:cs typeface="Times New Roman" pitchFamily="18"/>
              </a:rPr>
              <a:t>Build Pipeline</a:t>
            </a:r>
          </a:p>
          <a:p>
            <a:pPr marL="0" lvl="0" indent="0">
              <a:buNone/>
            </a:pPr>
            <a:endParaRPr lang="en-US" dirty="0">
              <a:latin typeface="Calibri" pitchFamily="34"/>
              <a:cs typeface="Times New Roman" pitchFamily="18"/>
            </a:endParaRPr>
          </a:p>
          <a:p>
            <a:pPr marL="742950" lvl="1" indent="-285750">
              <a:spcBef>
                <a:spcPts val="0"/>
              </a:spcBef>
              <a:buSzPts val="1100"/>
              <a:buFont typeface="Calibri" pitchFamily="34"/>
              <a:buChar char="-"/>
            </a:pPr>
            <a:endParaRPr lang="en-US" sz="2000" dirty="0">
              <a:latin typeface="Calibri" pitchFamily="34"/>
              <a:cs typeface="Times New Roman" pitchFamily="18"/>
            </a:endParaRPr>
          </a:p>
          <a:p>
            <a:pPr marL="0" lvl="0" indent="0">
              <a:buNone/>
            </a:pPr>
            <a:endParaRPr lang="en-US" dirty="0">
              <a:latin typeface="Calibri" pitchFamily="34"/>
              <a:cs typeface="Times New Roman" pitchFamily="18"/>
            </a:endParaRPr>
          </a:p>
          <a:p>
            <a:pPr marL="0" lvl="0" indent="0">
              <a:buNone/>
            </a:pP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AAC6C-5C8A-FC82-AC25-8DD04573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00" y="643467"/>
            <a:ext cx="977379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9496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6C17A-718C-5ECE-0515-E376DF27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6AAE3-3EB6-7246-F23E-63A7E58D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63066"/>
            <a:ext cx="6780700" cy="47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5226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7ADC5-780F-496C-B109-31CA46DE2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81254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B6807-4672-1169-220D-7CE205DD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Logistic Regression + Count Vector</a:t>
            </a:r>
            <a:br>
              <a:rPr lang="en-US" sz="3600" b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en-US" sz="3600">
              <a:solidFill>
                <a:schemeClr val="tx2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479F-2C51-178C-A15E-7F560253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</a:rPr>
              <a:t>Develop a predictive model employing logistic regression.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</a:rPr>
              <a:t>Utilize the dataset that has been transformed into count vectors as input for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</a:rPr>
              <a:t>Generate predictions on the test sets using this logistic regression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</a:rPr>
              <a:t>Identify and list the top 10 predictions based on the highest probability assigned by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</a:rPr>
              <a:t>Evaluate the model's performance using metrics such as accuracy and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</a:rPr>
              <a:t>Ensure the incorporation of the following functions into a pipeline: </a:t>
            </a:r>
            <a:r>
              <a:rPr lang="en-US" sz="1100" dirty="0" err="1">
                <a:solidFill>
                  <a:schemeClr val="tx2"/>
                </a:solidFill>
              </a:rPr>
              <a:t>regex_tokenizer</a:t>
            </a:r>
            <a:r>
              <a:rPr lang="en-US" sz="1100" dirty="0">
                <a:solidFill>
                  <a:schemeClr val="tx2"/>
                </a:solidFill>
              </a:rPr>
              <a:t>, </a:t>
            </a:r>
            <a:r>
              <a:rPr lang="en-US" sz="1100" dirty="0" err="1">
                <a:solidFill>
                  <a:schemeClr val="tx2"/>
                </a:solidFill>
              </a:rPr>
              <a:t>stopwords_remover</a:t>
            </a:r>
            <a:r>
              <a:rPr lang="en-US" sz="1100" dirty="0">
                <a:solidFill>
                  <a:schemeClr val="tx2"/>
                </a:solidFill>
              </a:rPr>
              <a:t>, </a:t>
            </a:r>
            <a:r>
              <a:rPr lang="en-US" sz="1100" dirty="0" err="1">
                <a:solidFill>
                  <a:schemeClr val="tx2"/>
                </a:solidFill>
              </a:rPr>
              <a:t>count_vectors</a:t>
            </a:r>
            <a:r>
              <a:rPr lang="en-US" sz="1100" dirty="0">
                <a:solidFill>
                  <a:schemeClr val="tx2"/>
                </a:solidFill>
              </a:rPr>
              <a:t>, </a:t>
            </a:r>
            <a:r>
              <a:rPr lang="en-US" sz="1100" dirty="0" err="1">
                <a:solidFill>
                  <a:schemeClr val="tx2"/>
                </a:solidFill>
              </a:rPr>
              <a:t>label_string_idx</a:t>
            </a:r>
            <a:r>
              <a:rPr lang="en-US" sz="1100" dirty="0">
                <a:solidFill>
                  <a:schemeClr val="tx2"/>
                </a:solidFill>
              </a:rPr>
              <a:t>, and </a:t>
            </a:r>
            <a:r>
              <a:rPr lang="en-US" sz="1100" dirty="0" err="1">
                <a:solidFill>
                  <a:schemeClr val="tx2"/>
                </a:solidFill>
              </a:rPr>
              <a:t>lr</a:t>
            </a:r>
            <a:r>
              <a:rPr lang="en-US" sz="1100" dirty="0">
                <a:solidFill>
                  <a:schemeClr val="tx2"/>
                </a:solidFill>
              </a:rPr>
              <a:t>.</a:t>
            </a:r>
          </a:p>
          <a:p>
            <a:endParaRPr lang="en-US" sz="1100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9E094CD-4DC7-D648-12BD-6C11105CC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37" y="3512838"/>
            <a:ext cx="5841511" cy="67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0765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11683-40CB-58EC-8E05-C5E5EB4E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1674813"/>
            <a:ext cx="9137650" cy="4392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88299-A107-EA3E-4842-2295AFC0956B}"/>
              </a:ext>
            </a:extLst>
          </p:cNvPr>
          <p:cNvSpPr txBox="1"/>
          <p:nvPr/>
        </p:nvSpPr>
        <p:spPr>
          <a:xfrm>
            <a:off x="1527175" y="5189538"/>
            <a:ext cx="9137650" cy="8778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Accuracy = 97.23 %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DA448-9340-7348-3E65-131C12F4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Logistic Regression + Count Vector</a:t>
            </a:r>
            <a:endParaRPr lang="en-US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8927139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D66A1C5D-F438-6D95-AE9E-92D605868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2" r="2200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46202-636E-0DD1-B4F6-359AB9211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>
                <a:effectLst/>
                <a:latin typeface="Consolas" panose="020B0609020204030204" pitchFamily="49" charset="0"/>
              </a:rPr>
              <a:t>Naive Bayes + Count Vector</a:t>
            </a:r>
            <a:br>
              <a:rPr lang="en-US" sz="4000" b="0">
                <a:effectLst/>
                <a:latin typeface="Consolas" panose="020B0609020204030204" pitchFamily="49" charset="0"/>
              </a:rPr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BA4DC-D52D-F566-0067-DD79051AC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400"/>
              <a:t>Naive Bayes classifiers are a family of probabilistic classifiers.</a:t>
            </a:r>
          </a:p>
          <a:p>
            <a:pPr>
              <a:buFont typeface="+mj-lt"/>
              <a:buAutoNum type="arabicPeriod"/>
            </a:pPr>
            <a:r>
              <a:rPr lang="en-US" sz="1400"/>
              <a:t>They are based on the application of Bayes' theorem.</a:t>
            </a:r>
          </a:p>
          <a:p>
            <a:pPr>
              <a:buFont typeface="+mj-lt"/>
              <a:buAutoNum type="arabicPeriod"/>
            </a:pPr>
            <a:r>
              <a:rPr lang="en-US" sz="1400"/>
              <a:t>These classifiers make strong (naive) independence assumptions between features.</a:t>
            </a:r>
          </a:p>
          <a:p>
            <a:pPr>
              <a:buFont typeface="+mj-lt"/>
              <a:buAutoNum type="arabicPeriod"/>
            </a:pPr>
            <a:r>
              <a:rPr lang="en-US" sz="1400"/>
              <a:t>In the spark.ml implementation, you have support for both multinomial naive Bayes and Bernoulli naive Bayes.</a:t>
            </a:r>
          </a:p>
          <a:p>
            <a:pPr>
              <a:buFont typeface="+mj-lt"/>
              <a:buAutoNum type="arabicPeriod"/>
            </a:pPr>
            <a:r>
              <a:rPr lang="en-US" sz="1400"/>
              <a:t>To build a pipeline, you should incorporate the following functions: regex_tokenizer, stopwords_remover, count_vectors label_string_idx, nb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6050706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726BA-1D41-E531-9DBA-E29A956F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Naive Bayes + Count Vector</a:t>
            </a:r>
            <a:br>
              <a:rPr lang="en-US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70F96-658B-D2F2-E1A3-0FBB795D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56" y="364142"/>
            <a:ext cx="8595542" cy="386799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BE056-28E9-D110-E8C0-8C6F52B69EF6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Accuracy = 99.35%</a:t>
            </a:r>
          </a:p>
        </p:txBody>
      </p:sp>
    </p:spTree>
    <p:extLst>
      <p:ext uri="{BB962C8B-B14F-4D97-AF65-F5344CB8AC3E}">
        <p14:creationId xmlns:p14="http://schemas.microsoft.com/office/powerpoint/2010/main" val="1641805356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FBC90-6E64-B63F-1FE7-D7FDB0DC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sz="3000" b="1">
                <a:effectLst/>
                <a:latin typeface="Consolas" panose="020B0609020204030204" pitchFamily="49" charset="0"/>
              </a:rPr>
              <a:t>Logistic Regression Using TF-IDF</a:t>
            </a:r>
            <a:br>
              <a:rPr lang="en-US" sz="3000" b="0">
                <a:effectLst/>
                <a:latin typeface="Consolas" panose="020B0609020204030204" pitchFamily="49" charset="0"/>
              </a:rPr>
            </a:br>
            <a:endParaRPr lang="en-US" sz="3000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6E35B19E-593C-ECD7-0387-EF506606A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1" r="30753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F2F95-8A20-31E5-BED2-43B7FBA20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TF-IDF (Term Frequency-Inverse Document Frequency) is a method used in text mining to measure the importance of a term in a document within a larger corpus.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Terms are represented as 't', documents as 'd', and the corpus as 'D'.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Term Frequency (TF) (TF(t, d)) counts how often a term 't' appears in a document 'd'.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Document Frequency (DF) (DF(t, D)) measures the number of documents in the corpus 'D' that contain the term 't'.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Relying solely on term frequency can lead to overemphasizing common words like "a," "the," and "of," which carry little meaningful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Different definitions and variants of TF and DF exist, offering flexibility in their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In text mining pipelines, functions like regex_tokenizer, stopwords_remover, hashingTF, idf, label_string_idx, and nb are commonly used to streamline the analysis process.</a:t>
            </a:r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67771720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oject Jupyter - Wikipedia">
            <a:extLst>
              <a:ext uri="{FF2B5EF4-FFF2-40B4-BE49-F238E27FC236}">
                <a16:creationId xmlns:a16="http://schemas.microsoft.com/office/drawing/2014/main" id="{DE810294-A9B7-8EDB-9E06-60852CA4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04" y="346167"/>
            <a:ext cx="1365705" cy="1588946"/>
          </a:xfrm>
          <a:prstGeom prst="rect">
            <a:avLst/>
          </a:prstGeom>
          <a:noFill/>
        </p:spPr>
      </p:pic>
      <p:pic>
        <p:nvPicPr>
          <p:cNvPr id="3" name="Picture 2" descr="Unit Testing with PySpark. By David Illes, Vice President at FS… | by  Cambridge Spark | Cambridge Spark">
            <a:extLst>
              <a:ext uri="{FF2B5EF4-FFF2-40B4-BE49-F238E27FC236}">
                <a16:creationId xmlns:a16="http://schemas.microsoft.com/office/drawing/2014/main" id="{825496B3-3A7C-E940-FEAE-5267F707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38" y="346167"/>
            <a:ext cx="2754971" cy="1547944"/>
          </a:xfrm>
          <a:prstGeom prst="rect">
            <a:avLst/>
          </a:prstGeom>
          <a:noFill/>
        </p:spPr>
      </p:pic>
      <p:pic>
        <p:nvPicPr>
          <p:cNvPr id="1026" name="Picture 2" descr="Hadoop Ecosystem - Analytics Vidhya">
            <a:extLst>
              <a:ext uri="{FF2B5EF4-FFF2-40B4-BE49-F238E27FC236}">
                <a16:creationId xmlns:a16="http://schemas.microsoft.com/office/drawing/2014/main" id="{5D149CBB-3D40-961E-87EF-91B2BEE9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636" y="354446"/>
            <a:ext cx="3520438" cy="15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ython API deployment with RStudio Connect: Flask">
            <a:extLst>
              <a:ext uri="{FF2B5EF4-FFF2-40B4-BE49-F238E27FC236}">
                <a16:creationId xmlns:a16="http://schemas.microsoft.com/office/drawing/2014/main" id="{E9C5A040-3583-6B07-994D-3C740D547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8285" y="2639045"/>
            <a:ext cx="2387742" cy="1588934"/>
          </a:xfrm>
          <a:prstGeom prst="rect">
            <a:avLst/>
          </a:prstGeom>
        </p:spPr>
      </p:pic>
      <p:pic>
        <p:nvPicPr>
          <p:cNvPr id="5" name="Picture 8" descr="Sklearn Tutorial Python - Ander Fernández">
            <a:extLst>
              <a:ext uri="{FF2B5EF4-FFF2-40B4-BE49-F238E27FC236}">
                <a16:creationId xmlns:a16="http://schemas.microsoft.com/office/drawing/2014/main" id="{642546F5-3CB1-755D-E76C-4EF3BF238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11" y="4930536"/>
            <a:ext cx="2730326" cy="1582664"/>
          </a:xfrm>
          <a:prstGeom prst="rect">
            <a:avLst/>
          </a:prstGeom>
          <a:noFill/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CAB61-B0EA-7262-1F74-4FCA6630C4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7256" y="2916520"/>
            <a:ext cx="6465287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Libraraies Used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6931" y="5336249"/>
            <a:ext cx="5486400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31EBD-6068-1B97-B046-409DC1DD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Logistic Regression Using TF-IDF</a:t>
            </a:r>
            <a:br>
              <a:rPr lang="en-US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6B088-A42F-F2BA-E9F0-EE299CB9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089" y="364142"/>
            <a:ext cx="5447876" cy="38679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AE255-0839-CFE9-9812-9DC647A5DEEA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Accuracy = 97.23%</a:t>
            </a:r>
          </a:p>
        </p:txBody>
      </p:sp>
    </p:spTree>
    <p:extLst>
      <p:ext uri="{BB962C8B-B14F-4D97-AF65-F5344CB8AC3E}">
        <p14:creationId xmlns:p14="http://schemas.microsoft.com/office/powerpoint/2010/main" val="201235194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puzzle with one red piece">
            <a:extLst>
              <a:ext uri="{FF2B5EF4-FFF2-40B4-BE49-F238E27FC236}">
                <a16:creationId xmlns:a16="http://schemas.microsoft.com/office/drawing/2014/main" id="{FABD951D-49C7-4B86-F957-BB860ACBD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199B8-9526-8766-FA5C-D3269C3F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Saving the model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97273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3B9E1E-2A01-10E7-8BBE-902598117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8642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!!Rectangle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FCC17B-A8A5-7E95-FBE4-96172A51D1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" b="8355"/>
          <a:stretch/>
        </p:blipFill>
        <p:spPr>
          <a:xfrm>
            <a:off x="20" y="205272"/>
            <a:ext cx="12191980" cy="6652727"/>
          </a:xfrm>
          <a:prstGeom prst="rect">
            <a:avLst/>
          </a:prstGeom>
          <a:noFill/>
        </p:spPr>
      </p:pic>
      <p:sp>
        <p:nvSpPr>
          <p:cNvPr id="11" name="m!!text rectangle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5EF99-CFDE-4823-FB7E-993BEA92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Flask</a:t>
            </a:r>
          </a:p>
        </p:txBody>
      </p:sp>
      <p:sp>
        <p:nvSpPr>
          <p:cNvPr id="13" name="m!!accent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67947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F79C0-94A0-293A-1A1D-845856EF0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769140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F700A2-377B-0018-C46D-3748BAEC5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r="973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74643-16A9-4F1B-EFE5-EC20F2338AD9}"/>
              </a:ext>
            </a:extLst>
          </p:cNvPr>
          <p:cNvSpPr txBox="1"/>
          <p:nvPr/>
        </p:nvSpPr>
        <p:spPr>
          <a:xfrm>
            <a:off x="8046719" y="2722729"/>
            <a:ext cx="3633747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Under the city lights, a high-speed chase ensued as the stolen car raced through the urban maze.</a:t>
            </a:r>
          </a:p>
        </p:txBody>
      </p:sp>
    </p:spTree>
    <p:extLst>
      <p:ext uri="{BB962C8B-B14F-4D97-AF65-F5344CB8AC3E}">
        <p14:creationId xmlns:p14="http://schemas.microsoft.com/office/powerpoint/2010/main" val="816403525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5383D7-805A-D952-CC5F-6B6721487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" r="1099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33686-CF92-A19E-2827-F56593E72D36}"/>
              </a:ext>
            </a:extLst>
          </p:cNvPr>
          <p:cNvSpPr txBox="1"/>
          <p:nvPr/>
        </p:nvSpPr>
        <p:spPr>
          <a:xfrm>
            <a:off x="8046719" y="2722729"/>
            <a:ext cx="3633747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 the urban jungle, the underworld thrives on a clandestine trade in illicit firearms</a:t>
            </a:r>
          </a:p>
        </p:txBody>
      </p:sp>
    </p:spTree>
    <p:extLst>
      <p:ext uri="{BB962C8B-B14F-4D97-AF65-F5344CB8AC3E}">
        <p14:creationId xmlns:p14="http://schemas.microsoft.com/office/powerpoint/2010/main" val="2663937798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ADF421A-7BBA-523D-2546-02C2CDBE7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" r="111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9CF66-EF69-FE7D-1E4B-4529C0A0E7FC}"/>
              </a:ext>
            </a:extLst>
          </p:cNvPr>
          <p:cNvSpPr txBox="1"/>
          <p:nvPr/>
        </p:nvSpPr>
        <p:spPr>
          <a:xfrm>
            <a:off x="8046719" y="2722729"/>
            <a:ext cx="3633747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unexpected confrontation escalated quickly, creating tension in the air.</a:t>
            </a:r>
          </a:p>
        </p:txBody>
      </p:sp>
    </p:spTree>
    <p:extLst>
      <p:ext uri="{BB962C8B-B14F-4D97-AF65-F5344CB8AC3E}">
        <p14:creationId xmlns:p14="http://schemas.microsoft.com/office/powerpoint/2010/main" val="4061059478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BAB6B-5AB5-407B-5486-86DE57AD8B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7788714-B8FF-EE6A-6F0F-9127B551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DD7D2-F4E8-966E-6FF4-A406AB04509D}"/>
              </a:ext>
            </a:extLst>
          </p:cNvPr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213B4-3445-19B5-FB35-611AA2F34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17" y="2252525"/>
            <a:ext cx="3147413" cy="2352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9F4FE-D96A-CEE7-666A-126AC007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14" y="1030549"/>
            <a:ext cx="3141973" cy="47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3183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CF02A-6FB6-0825-F982-29B7F5E6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4E68C1-FE5A-C862-649B-F3CCC0256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568156"/>
            <a:ext cx="7225748" cy="37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7515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88EF-8394-DFDC-464F-40D882DABD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786803D5-43FC-EE9D-C660-E1F941821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9" r="27855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5">
            <a:extLst>
              <a:ext uri="{FF2B5EF4-FFF2-40B4-BE49-F238E27FC236}">
                <a16:creationId xmlns:a16="http://schemas.microsoft.com/office/drawing/2014/main" id="{7FA2FEB4-12A6-738D-BC2B-EB70CD766921}"/>
              </a:ext>
            </a:extLst>
          </p:cNvPr>
          <p:cNvSpPr txBox="1"/>
          <p:nvPr/>
        </p:nvSpPr>
        <p:spPr>
          <a:xfrm>
            <a:off x="6823878" y="2533476"/>
            <a:ext cx="4491820" cy="3447832"/>
          </a:xfrm>
          <a:prstGeom prst="rect">
            <a:avLst/>
          </a:prstGeom>
        </p:spPr>
        <p:txBody>
          <a:bodyPr vert="horz" lIns="91440" tIns="45720" rIns="91440" bIns="45720" rtlCol="0" anchor="t" anchorCtr="0" compatLnSpc="1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cap="none" spc="0" baseline="0" dirty="0">
                <a:uFillTx/>
              </a:rPr>
              <a:t>We are using dataset from Kaggle on San Francisco Crime. Our </a:t>
            </a:r>
            <a:r>
              <a:rPr lang="en-US" sz="1300" b="0" i="0" u="none" strike="noStrike" cap="none" spc="0" baseline="0" dirty="0" err="1">
                <a:uFillTx/>
              </a:rPr>
              <a:t>responsibilty</a:t>
            </a:r>
            <a:r>
              <a:rPr lang="en-US" sz="1300" b="0" i="0" u="none" strike="noStrike" cap="none" spc="0" baseline="0" dirty="0">
                <a:uFillTx/>
              </a:rPr>
              <a:t> is to train a model based on 39 pre-defined categories, test the model accuracy and deploy it into production. Given a new crime description, the system should assign it to one of 39 categories.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00" b="0" i="0" u="none" strike="noStrike" cap="none" spc="0" baseline="0" dirty="0"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cap="none" spc="0" baseline="0" dirty="0">
                <a:uFillTx/>
              </a:rPr>
              <a:t>We have 7 </a:t>
            </a:r>
            <a:r>
              <a:rPr lang="en-US" sz="1300" b="0" i="0" u="none" strike="noStrike" cap="none" spc="0" baseline="0" dirty="0" err="1">
                <a:uFillTx/>
              </a:rPr>
              <a:t>coloumns</a:t>
            </a:r>
            <a:r>
              <a:rPr lang="en-US" sz="1300" b="0" i="0" u="none" strike="noStrike" cap="none" spc="0" baseline="0" dirty="0">
                <a:uFillTx/>
              </a:rPr>
              <a:t> in our dataset –</a:t>
            </a:r>
          </a:p>
          <a:p>
            <a:pPr marL="3429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cap="none" spc="0" baseline="0" dirty="0">
                <a:uFillTx/>
              </a:rPr>
              <a:t>Dates	</a:t>
            </a:r>
          </a:p>
          <a:p>
            <a:pPr marL="3429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cap="none" spc="0" baseline="0" dirty="0">
                <a:uFillTx/>
              </a:rPr>
              <a:t>Category	</a:t>
            </a:r>
          </a:p>
          <a:p>
            <a:pPr marL="3429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cap="none" spc="0" baseline="0" dirty="0">
                <a:uFillTx/>
              </a:rPr>
              <a:t>Descript	</a:t>
            </a:r>
          </a:p>
          <a:p>
            <a:pPr marL="3429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cap="none" spc="0" baseline="0" dirty="0" err="1">
                <a:uFillTx/>
              </a:rPr>
              <a:t>DayOfWeek</a:t>
            </a:r>
            <a:r>
              <a:rPr lang="en-US" sz="1300" b="0" i="0" u="none" strike="noStrike" cap="none" spc="0" baseline="0" dirty="0">
                <a:uFillTx/>
              </a:rPr>
              <a:t>	</a:t>
            </a:r>
          </a:p>
          <a:p>
            <a:pPr marL="3429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cap="none" spc="0" baseline="0" dirty="0" err="1">
                <a:uFillTx/>
              </a:rPr>
              <a:t>PdDistrict</a:t>
            </a:r>
            <a:r>
              <a:rPr lang="en-US" sz="1300" b="0" i="0" u="none" strike="noStrike" cap="none" spc="0" baseline="0" dirty="0">
                <a:uFillTx/>
              </a:rPr>
              <a:t>	</a:t>
            </a:r>
          </a:p>
          <a:p>
            <a:pPr marL="3429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cap="none" spc="0" baseline="0" dirty="0">
                <a:uFillTx/>
              </a:rPr>
              <a:t>Resolution	</a:t>
            </a:r>
          </a:p>
          <a:p>
            <a:pPr marL="3429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0" i="0" u="none" strike="noStrike" cap="none" spc="0" baseline="0" dirty="0" err="1">
                <a:uFillTx/>
              </a:rPr>
              <a:t>Addresss</a:t>
            </a:r>
            <a:endParaRPr lang="en-US" sz="1300" b="0" i="0" u="none" strike="noStrike" cap="none" spc="0" baseline="0" dirty="0"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00" b="0" i="0" u="none" strike="noStrike" cap="none" spc="0" baseline="0" dirty="0">
              <a:uFillTx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5FDA-F61F-CB5F-3C35-D6E4FA3DC0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Dataset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86CEF4D-E13A-F1F7-58C2-72D71A9E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3" y="2226362"/>
            <a:ext cx="5396953" cy="35648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3A950DA5-0310-5248-E345-CED144647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1" y="2226362"/>
            <a:ext cx="3133721" cy="36576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AFE3A-A41E-0A4E-3EAD-A32FB61D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Hadoop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98708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164D80-E59A-7492-EF2D-7B2FAB1ED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747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733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Diamond Grid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Business%20diamond%20grid%20presentation%20(widescreen)</Template>
  <TotalTime>732</TotalTime>
  <Words>616</Words>
  <Application>Microsoft Macintosh PowerPoint</Application>
  <PresentationFormat>Widescreen</PresentationFormat>
  <Paragraphs>69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Meiryo</vt:lpstr>
      <vt:lpstr>-apple-system</vt:lpstr>
      <vt:lpstr>Arial</vt:lpstr>
      <vt:lpstr>Calibri</vt:lpstr>
      <vt:lpstr>Calibri Light</vt:lpstr>
      <vt:lpstr>Consolas</vt:lpstr>
      <vt:lpstr>Diamond Grid 16x9</vt:lpstr>
      <vt:lpstr>Crime Classification</vt:lpstr>
      <vt:lpstr>Scope</vt:lpstr>
      <vt:lpstr>Libraraies Used</vt:lpstr>
      <vt:lpstr>PowerPoint Presentation</vt:lpstr>
      <vt:lpstr>Sequence Digram</vt:lpstr>
      <vt:lpstr>Dataset</vt:lpstr>
      <vt:lpstr>Dataset</vt:lpstr>
      <vt:lpstr>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From Hadoop</vt:lpstr>
      <vt:lpstr>Visualization</vt:lpstr>
      <vt:lpstr>Top 20 Category</vt:lpstr>
      <vt:lpstr>Least 20 Category</vt:lpstr>
      <vt:lpstr>Crime By Days</vt:lpstr>
      <vt:lpstr>Method</vt:lpstr>
      <vt:lpstr>PowerPoint Presentation</vt:lpstr>
      <vt:lpstr>PowerPoint Presentation</vt:lpstr>
      <vt:lpstr>Performance metrics</vt:lpstr>
      <vt:lpstr>Models </vt:lpstr>
      <vt:lpstr>Logistic Regression + Count Vector </vt:lpstr>
      <vt:lpstr>Logistic Regression + Count Vector</vt:lpstr>
      <vt:lpstr>Naive Bayes + Count Vector </vt:lpstr>
      <vt:lpstr>Naive Bayes + Count Vector </vt:lpstr>
      <vt:lpstr>Logistic Regression Using TF-IDF </vt:lpstr>
      <vt:lpstr>Logistic Regression Using TF-IDF </vt:lpstr>
      <vt:lpstr>Saving the model </vt:lpstr>
      <vt:lpstr>PowerPoint Presentation</vt:lpstr>
      <vt:lpstr>Flask</vt:lpstr>
      <vt:lpstr>Examples 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Classification Model Using PySpark</dc:title>
  <dc:creator>Akshit Trivedi</dc:creator>
  <cp:lastModifiedBy>Shah, Jainish</cp:lastModifiedBy>
  <cp:revision>13</cp:revision>
  <dcterms:created xsi:type="dcterms:W3CDTF">2023-10-10T23:28:04Z</dcterms:created>
  <dcterms:modified xsi:type="dcterms:W3CDTF">2023-12-06T02:14:31Z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